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62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0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3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44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54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3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34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7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39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8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6B7B4-BE39-4041-9999-14D4AFE7162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12E5-1A0B-41F0-9B15-EE226E0C0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85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решение подходит для задачи о ёлочках и берёзах? Почему?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1) 32 + 20 = 52 (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ё)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2) 32 – 20 = 12 (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ё)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этап – этап «зелёных» задач.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47260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Ответ: на 12 ёлочек больше, чем берез.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Ответ: 13 зелёных листочков.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Ответ: 14 открыток было у Маши.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4) Ответ: 9 деревьев.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66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выражений найдите то, которое подходит к задаче, которую вы решали: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15 – ( 7 + 3 ) = 5 (б.)</a:t>
            </a:r>
          </a:p>
          <a:p>
            <a:pPr marL="0" indent="0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11 + ( 11 – 7 ) = 15 (п.)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8 + ( 8 +3 ) = 19 (с.)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( 20 + 37 ) – 40 = 17 (т.)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этап – этап «красных» задач.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Ответ: 5 блинов осталось.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Ответ: 19 сказок в книге.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Ответ: 17 тетрадей осталось.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4) Ответ: 15 песен на 2-х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кассетах.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Было -27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Продали – 10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Осталось - 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4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/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12к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5к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____________________   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+ 5 = 17 (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к)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уга 8"/>
          <p:cNvSpPr/>
          <p:nvPr/>
        </p:nvSpPr>
        <p:spPr>
          <a:xfrm>
            <a:off x="1319131" y="2201551"/>
            <a:ext cx="4320480" cy="1728192"/>
          </a:xfrm>
          <a:prstGeom prst="arc">
            <a:avLst>
              <a:gd name="adj1" fmla="val 10799084"/>
              <a:gd name="adj2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5631904" y="2420888"/>
            <a:ext cx="2592288" cy="1289518"/>
          </a:xfrm>
          <a:prstGeom prst="arc">
            <a:avLst>
              <a:gd name="adj1" fmla="val 10750506"/>
              <a:gd name="adj2" fmla="val 2156551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311424" y="2431774"/>
            <a:ext cx="6912768" cy="1294487"/>
          </a:xfrm>
          <a:prstGeom prst="arc">
            <a:avLst>
              <a:gd name="adj1" fmla="val 11593"/>
              <a:gd name="adj2" fmla="val 1083925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832648"/>
          </a:xfrm>
        </p:spPr>
        <p:txBody>
          <a:bodyPr/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0 0 0 0 0 0 0 0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0 0 0 0 0 0 0 0 0 0 0 0 0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+ 4 = 13 (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я)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Дуга 4"/>
          <p:cNvSpPr/>
          <p:nvPr/>
        </p:nvSpPr>
        <p:spPr>
          <a:xfrm>
            <a:off x="467544" y="1844824"/>
            <a:ext cx="7272808" cy="1152128"/>
          </a:xfrm>
          <a:prstGeom prst="arc">
            <a:avLst>
              <a:gd name="adj1" fmla="val 21599914"/>
              <a:gd name="adj2" fmla="val 1078750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0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решение подходит для задачи о детях? Почему?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1) 18 + 3 = 21 (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м) 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2) 18 – 3 =  15 (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1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этап – этап «желтых» задач.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54461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 17 кустов смородины.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 15 мальчиков.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 13 яблок.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 17 кг. груш.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0640"/>
          </a:xfrm>
        </p:spPr>
        <p:txBody>
          <a:bodyPr/>
          <a:lstStyle/>
          <a:p>
            <a:pPr marL="0" indent="0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Было - ?</a:t>
            </a: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Подарила – 6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Осталось -  8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976664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?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10 д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19 д                                  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19 – 10 = 9 (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д)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Дуга 1"/>
          <p:cNvSpPr/>
          <p:nvPr/>
        </p:nvSpPr>
        <p:spPr>
          <a:xfrm>
            <a:off x="395536" y="1556792"/>
            <a:ext cx="7992888" cy="1152128"/>
          </a:xfrm>
          <a:prstGeom prst="arc">
            <a:avLst>
              <a:gd name="adj1" fmla="val 54917"/>
              <a:gd name="adj2" fmla="val 1080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уга 3"/>
          <p:cNvSpPr/>
          <p:nvPr/>
        </p:nvSpPr>
        <p:spPr>
          <a:xfrm>
            <a:off x="379714" y="1647901"/>
            <a:ext cx="3688230" cy="878799"/>
          </a:xfrm>
          <a:prstGeom prst="arc">
            <a:avLst>
              <a:gd name="adj1" fmla="val 10818727"/>
              <a:gd name="adj2" fmla="val 215971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4067944" y="1647902"/>
            <a:ext cx="4341642" cy="969908"/>
          </a:xfrm>
          <a:prstGeom prst="arc">
            <a:avLst>
              <a:gd name="adj1" fmla="val 10819790"/>
              <a:gd name="adj2" fmla="val 2156576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43346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0 0 0 0 0 0 0      </a:t>
            </a:r>
            <a:r>
              <a:rPr lang="ru-RU" sz="6000" dirty="0" smtClean="0">
                <a:solidFill>
                  <a:srgbClr val="FFC000"/>
                </a:solidFill>
              </a:rPr>
              <a:t>0 0 0 0 0 0</a:t>
            </a:r>
          </a:p>
          <a:p>
            <a:pPr marL="0" indent="0">
              <a:buNone/>
            </a:pPr>
            <a:r>
              <a:rPr lang="ru-RU" sz="6000" dirty="0" smtClean="0"/>
              <a:t>		 	</a:t>
            </a: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? </a:t>
            </a:r>
            <a:endParaRPr lang="ru-RU" dirty="0"/>
          </a:p>
        </p:txBody>
      </p:sp>
      <p:sp>
        <p:nvSpPr>
          <p:cNvPr id="2" name="Дуга 1"/>
          <p:cNvSpPr/>
          <p:nvPr/>
        </p:nvSpPr>
        <p:spPr>
          <a:xfrm>
            <a:off x="364568" y="1484784"/>
            <a:ext cx="7879839" cy="1512168"/>
          </a:xfrm>
          <a:prstGeom prst="arc">
            <a:avLst>
              <a:gd name="adj1" fmla="val 19506"/>
              <a:gd name="adj2" fmla="val 1077478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5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303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Какое решение подходит для задачи о детях? Почему? </vt:lpstr>
      <vt:lpstr>1 этап – этап «желтых» задач.</vt:lpstr>
      <vt:lpstr>Презентация PowerPoint</vt:lpstr>
      <vt:lpstr>Презентация PowerPoint</vt:lpstr>
      <vt:lpstr>Презентация PowerPoint</vt:lpstr>
      <vt:lpstr>Какое решение подходит для задачи о ёлочках и берёзах? Почему? </vt:lpstr>
      <vt:lpstr>2 этап – этап «зелёных» задач.</vt:lpstr>
      <vt:lpstr>Презентация PowerPoint</vt:lpstr>
      <vt:lpstr>3 этап – этап «красных» задач.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забег.</dc:title>
  <dc:creator>Дом</dc:creator>
  <cp:lastModifiedBy>Дом</cp:lastModifiedBy>
  <cp:revision>10</cp:revision>
  <dcterms:created xsi:type="dcterms:W3CDTF">2017-11-14T09:03:10Z</dcterms:created>
  <dcterms:modified xsi:type="dcterms:W3CDTF">2017-11-15T10:48:29Z</dcterms:modified>
</cp:coreProperties>
</file>