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6" r:id="rId5"/>
    <p:sldId id="267" r:id="rId6"/>
    <p:sldId id="282" r:id="rId7"/>
    <p:sldId id="283" r:id="rId8"/>
    <p:sldId id="280" r:id="rId9"/>
    <p:sldId id="261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80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2EC-83C3-4F33-9521-6B127946BA4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3104-26D4-4628-830F-A993EAE5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2EC-83C3-4F33-9521-6B127946BA4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3104-26D4-4628-830F-A993EAE5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2EC-83C3-4F33-9521-6B127946BA4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3104-26D4-4628-830F-A993EAE5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2EC-83C3-4F33-9521-6B127946BA4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3104-26D4-4628-830F-A993EAE5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2EC-83C3-4F33-9521-6B127946BA4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3104-26D4-4628-830F-A993EAE5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2EC-83C3-4F33-9521-6B127946BA4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3104-26D4-4628-830F-A993EAE5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2EC-83C3-4F33-9521-6B127946BA4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3104-26D4-4628-830F-A993EAE5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2EC-83C3-4F33-9521-6B127946BA4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3104-26D4-4628-830F-A993EAE5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2EC-83C3-4F33-9521-6B127946BA4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3104-26D4-4628-830F-A993EAE5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2EC-83C3-4F33-9521-6B127946BA4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3104-26D4-4628-830F-A993EAE5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2EC-83C3-4F33-9521-6B127946BA4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3104-26D4-4628-830F-A993EAE5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522EC-83C3-4F33-9521-6B127946BA4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93104-26D4-4628-830F-A993EAE5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shtovgrad.ru/sites/default/files/u1975/moe_nastroenie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7572396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New Tai Lue" pitchFamily="34" charset="0"/>
              </a:rPr>
              <a:t>Прибавление чисел 7, 8, 9</a:t>
            </a:r>
            <a:endParaRPr lang="ru-RU" b="1" i="1" dirty="0">
              <a:solidFill>
                <a:srgbClr val="FF0000"/>
              </a:solidFill>
              <a:cs typeface="Microsoft New Tai Lue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i="1" dirty="0">
                <a:solidFill>
                  <a:srgbClr val="002060"/>
                </a:solidFill>
                <a:latin typeface="Arial" charset="0"/>
                <a:cs typeface="Arial" charset="0"/>
              </a:rPr>
              <a:t>Автор:</a:t>
            </a:r>
            <a:r>
              <a:rPr lang="en-US" altLang="ru-RU" i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i="1" dirty="0">
                <a:solidFill>
                  <a:srgbClr val="002060"/>
                </a:solidFill>
                <a:latin typeface="Arial" charset="0"/>
                <a:cs typeface="Arial" charset="0"/>
              </a:rPr>
              <a:t>Казанцева С.В., учитель начальных классов</a:t>
            </a:r>
          </a:p>
          <a:p>
            <a:r>
              <a:rPr lang="ru-RU" altLang="ru-RU" i="1" dirty="0">
                <a:solidFill>
                  <a:srgbClr val="002060"/>
                </a:solidFill>
                <a:latin typeface="Arial" charset="0"/>
                <a:cs typeface="Arial" charset="0"/>
              </a:rPr>
              <a:t>МБОУ СОШ №96 г. Новосибирск, </a:t>
            </a:r>
            <a:r>
              <a:rPr lang="ru-RU" altLang="ru-RU" sz="1600" i="1" dirty="0">
                <a:solidFill>
                  <a:srgbClr val="002060"/>
                </a:solidFill>
                <a:latin typeface="Arial" charset="0"/>
                <a:cs typeface="Arial" charset="0"/>
              </a:rPr>
              <a:t>2017 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908720"/>
            <a:ext cx="644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«Начальная школа 21 века»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57148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учебнику стр. 110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rcRect l="24516" t="38724" r="10619" b="42757"/>
          <a:stretch>
            <a:fillRect/>
          </a:stretch>
        </p:blipFill>
        <p:spPr>
          <a:xfrm>
            <a:off x="1591502" y="2214555"/>
            <a:ext cx="7380000" cy="344856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rcRect l="24516" t="38724" r="10619" b="42757"/>
          <a:stretch>
            <a:fillRect/>
          </a:stretch>
        </p:blipFill>
        <p:spPr bwMode="auto">
          <a:xfrm>
            <a:off x="1500166" y="2102470"/>
            <a:ext cx="7394400" cy="345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786182" y="4643446"/>
            <a:ext cx="500066" cy="214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7686" y="442913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786182" y="5000636"/>
            <a:ext cx="500066" cy="214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9124" y="4786322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258072" cy="110015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</a:t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тетради стр. 74</a:t>
            </a:r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 l="18324" t="63394" r="5182" b="21193"/>
          <a:stretch>
            <a:fillRect/>
          </a:stretch>
        </p:blipFill>
        <p:spPr>
          <a:xfrm rot="60000">
            <a:off x="1571604" y="2051208"/>
            <a:ext cx="7492938" cy="2448414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14678" y="2357430"/>
            <a:ext cx="696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6116" y="2928934"/>
            <a:ext cx="390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7554" y="3429000"/>
            <a:ext cx="696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14678" y="3929066"/>
            <a:ext cx="390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86446" y="2357430"/>
            <a:ext cx="696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57884" y="2857496"/>
            <a:ext cx="69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00760" y="3429000"/>
            <a:ext cx="388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45162" y="4014788"/>
            <a:ext cx="492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86776" y="2285992"/>
            <a:ext cx="38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15338" y="2786058"/>
            <a:ext cx="6969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15338" y="3429000"/>
            <a:ext cx="696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286776" y="3929066"/>
            <a:ext cx="3889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86200" y="4968875"/>
            <a:ext cx="4702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C00000"/>
                </a:solidFill>
              </a:rPr>
              <a:t>Оцени свою работу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тетради стр. 75</a:t>
            </a:r>
          </a:p>
        </p:txBody>
      </p:sp>
      <p:pic>
        <p:nvPicPr>
          <p:cNvPr id="30723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 l="8299" t="16837" r="36101" b="64644"/>
          <a:stretch>
            <a:fillRect/>
          </a:stretch>
        </p:blipFill>
        <p:spPr>
          <a:xfrm>
            <a:off x="1752399" y="2000240"/>
            <a:ext cx="7137599" cy="3271848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68" y="2643182"/>
            <a:ext cx="426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endParaRPr lang="ru-RU" alt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3240" y="4500570"/>
            <a:ext cx="82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1 1</a:t>
            </a:r>
            <a:endParaRPr lang="ru-RU" alt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9124" y="4500570"/>
            <a:ext cx="82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</a:t>
            </a:r>
            <a:endParaRPr lang="ru-RU" alt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57884" y="4500570"/>
            <a:ext cx="82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</a:t>
            </a:r>
            <a:endParaRPr lang="ru-RU" alt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15206" y="4500570"/>
            <a:ext cx="82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</a:t>
            </a:r>
            <a:endParaRPr lang="ru-RU" alt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 l="8299" t="35356" r="12935" b="37706"/>
          <a:stretch>
            <a:fillRect/>
          </a:stretch>
        </p:blipFill>
        <p:spPr>
          <a:xfrm>
            <a:off x="1715856" y="1785926"/>
            <a:ext cx="7123343" cy="385287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186634" cy="106047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тетради стр. 75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86116" y="450057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7752" y="3143248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6" y="5429264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00760" y="321468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15140" y="5286388"/>
            <a:ext cx="565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00958" y="3143248"/>
            <a:ext cx="550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57818" y="2857496"/>
            <a:ext cx="550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 l="9305" t="62640" r="14067" b="7362"/>
          <a:stretch>
            <a:fillRect/>
          </a:stretch>
        </p:blipFill>
        <p:spPr>
          <a:xfrm>
            <a:off x="1785918" y="2143116"/>
            <a:ext cx="7162197" cy="385763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7115196" cy="98903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тетради стр. 75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86182" y="2500306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86182" y="2928934"/>
            <a:ext cx="390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43702" y="2500306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43702" y="2928934"/>
            <a:ext cx="38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14612" y="3714752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7554" y="3714752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71934" y="3714752"/>
            <a:ext cx="390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4876" y="3714752"/>
            <a:ext cx="390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57752" y="5429264"/>
            <a:ext cx="38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 l="16367" t="33383" r="22670" b="62537"/>
          <a:stretch>
            <a:fillRect/>
          </a:stretch>
        </p:blipFill>
        <p:spPr>
          <a:xfrm>
            <a:off x="1571604" y="1447800"/>
            <a:ext cx="7054871" cy="715963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313634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учебнику стр. 11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Объект 3"/>
          <p:cNvPicPr>
            <a:picLocks noChangeAspect="1"/>
          </p:cNvPicPr>
          <p:nvPr/>
        </p:nvPicPr>
        <p:blipFill>
          <a:blip r:embed="rId3"/>
          <a:srcRect l="15440" t="38724" r="22742" b="56836"/>
          <a:stretch>
            <a:fillRect/>
          </a:stretch>
        </p:blipFill>
        <p:spPr bwMode="auto">
          <a:xfrm>
            <a:off x="1643042" y="3737565"/>
            <a:ext cx="7065984" cy="69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14480" y="2214554"/>
            <a:ext cx="1947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</a:rPr>
              <a:t>8+7=1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</a:rPr>
              <a:t>дм)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4480" y="4429132"/>
            <a:ext cx="21531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</a:rPr>
              <a:t>=1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altLang="ru-RU" sz="2800" b="1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</a:rPr>
              <a:t>лет)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4480" y="2857496"/>
            <a:ext cx="4951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</a:rPr>
              <a:t>Ответ: длина белой ленты 15 дм.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4480" y="5143512"/>
            <a:ext cx="325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</a:rPr>
              <a:t>Ответ: Мише 14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 l="13594" t="54858" r="23715" b="10162"/>
          <a:stretch>
            <a:fillRect/>
          </a:stretch>
        </p:blipFill>
        <p:spPr>
          <a:xfrm>
            <a:off x="1785918" y="1357298"/>
            <a:ext cx="6466446" cy="4964126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5918" y="152400"/>
            <a:ext cx="6977082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учебнику стр. 11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86314" y="6286520"/>
            <a:ext cx="790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</a:rPr>
              <a:t>11 см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99400" y="4811713"/>
            <a:ext cx="66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</a:rPr>
              <a:t>5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yshtovgrad.ru/sites/default/files/u1975/moe_nastroen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714356"/>
            <a:ext cx="7012444" cy="545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4143380"/>
            <a:ext cx="171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</a:rPr>
              <a:t>У меня всё </a:t>
            </a:r>
          </a:p>
          <a:p>
            <a:r>
              <a:rPr lang="ru-RU" altLang="ru-RU" sz="2000" b="1" dirty="0" smtClean="0">
                <a:solidFill>
                  <a:srgbClr val="0070C0"/>
                </a:solidFill>
              </a:rPr>
              <a:t>получилось!</a:t>
            </a:r>
            <a:endParaRPr lang="ru-RU" alt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585789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</a:rPr>
              <a:t>Не старался,</a:t>
            </a: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</a:rPr>
              <a:t>Многое не получилось</a:t>
            </a:r>
            <a:endParaRPr lang="ru-RU" alt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4357694"/>
            <a:ext cx="2428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</a:rPr>
              <a:t>Не всё получилось, </a:t>
            </a: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</a:rPr>
              <a:t>но я старался.</a:t>
            </a:r>
            <a:endParaRPr lang="ru-RU" alt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0099" y="692696"/>
            <a:ext cx="2762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ИСТОЧНИКИ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5885" y="2996952"/>
            <a:ext cx="7393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hlinkClick r:id="rId3"/>
              </a:rPr>
              <a:t>http://www.kyshtovgrad.ru/sites/default/files/u1975/moe_nastroenie.png</a:t>
            </a:r>
            <a:r>
              <a:rPr lang="ru-RU" alt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ru-RU" altLang="ru-RU" sz="2000" dirty="0" smtClean="0">
                <a:latin typeface="Arial" pitchFamily="34" charset="0"/>
              </a:rPr>
              <a:t>- </a:t>
            </a:r>
            <a:r>
              <a:rPr lang="ru-RU" altLang="ru-RU" dirty="0" smtClean="0">
                <a:latin typeface="Arial" pitchFamily="34" charset="0"/>
              </a:rPr>
              <a:t>рефлексия урока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35885" y="1296189"/>
            <a:ext cx="750099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В.Н. </a:t>
            </a:r>
            <a:r>
              <a:rPr lang="ru-RU" altLang="ru-RU" b="1" dirty="0" err="1" smtClean="0">
                <a:solidFill>
                  <a:schemeClr val="tx2">
                    <a:lumMod val="75000"/>
                  </a:schemeClr>
                </a:solidFill>
              </a:rPr>
              <a:t>Рудницкая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 Математика, 1 класс, учебник для учащихся общеобразовательных учреждений в 2 ч. Москва Издательский Центр «</a:t>
            </a:r>
            <a:r>
              <a:rPr lang="ru-RU" altLang="ru-RU" b="1" dirty="0" err="1" smtClean="0">
                <a:solidFill>
                  <a:schemeClr val="tx2">
                    <a:lumMod val="75000"/>
                  </a:schemeClr>
                </a:solidFill>
              </a:rPr>
              <a:t>Вентана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– Граф», 2015 г. ; часть вторая стр.113-114</a:t>
            </a:r>
          </a:p>
          <a:p>
            <a:pPr algn="just">
              <a:spcBef>
                <a:spcPct val="20000"/>
              </a:spcBef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Печатная тетрадь Н.В. </a:t>
            </a:r>
            <a:r>
              <a:rPr lang="ru-RU" altLang="ru-RU" b="1" dirty="0" err="1" smtClean="0">
                <a:solidFill>
                  <a:schemeClr val="tx2">
                    <a:lumMod val="75000"/>
                  </a:schemeClr>
                </a:solidFill>
              </a:rPr>
              <a:t>Рудницкая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 «Математика.1 класс. № 3»,                                        Издание: 4-е изд., </a:t>
            </a:r>
            <a:r>
              <a:rPr lang="ru-RU" altLang="ru-RU" b="1" dirty="0" err="1" smtClean="0">
                <a:solidFill>
                  <a:schemeClr val="tx2">
                    <a:lumMod val="75000"/>
                  </a:schemeClr>
                </a:solidFill>
              </a:rPr>
              <a:t>перераб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. - М.: </a:t>
            </a:r>
            <a:r>
              <a:rPr lang="ru-RU" altLang="ru-RU" b="1" dirty="0" err="1" smtClean="0">
                <a:solidFill>
                  <a:schemeClr val="tx2">
                    <a:lumMod val="75000"/>
                  </a:schemeClr>
                </a:solidFill>
              </a:rPr>
              <a:t>Вентана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- Граф, 2015;  с. 75</a:t>
            </a:r>
            <a:endParaRPr lang="ru-RU" alt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5885" y="367406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https://yandex.ru/images/search?p=1&amp;text=</a:t>
            </a:r>
            <a:r>
              <a:rPr lang="ru-RU" dirty="0" smtClean="0">
                <a:solidFill>
                  <a:srgbClr val="0000FF"/>
                </a:solidFill>
              </a:rPr>
              <a:t>фон%20для%20презентации%20по%20математике%201%20класс&amp;</a:t>
            </a:r>
            <a:r>
              <a:rPr lang="en-US" dirty="0" err="1" smtClean="0">
                <a:solidFill>
                  <a:srgbClr val="0000FF"/>
                </a:solidFill>
              </a:rPr>
              <a:t>noreask</a:t>
            </a:r>
            <a:r>
              <a:rPr lang="en-US" dirty="0" smtClean="0">
                <a:solidFill>
                  <a:srgbClr val="0000FF"/>
                </a:solidFill>
              </a:rPr>
              <a:t>=1&amp;img_url=https%3A%2F%2Ffs01.urokimatematiki.ru%2Fe%2F001254-008.jpg&amp;pos=44&amp;rpt=</a:t>
            </a:r>
            <a:r>
              <a:rPr lang="en-US" dirty="0" err="1" smtClean="0">
                <a:solidFill>
                  <a:srgbClr val="0000FF"/>
                </a:solidFill>
              </a:rPr>
              <a:t>simage&amp;lr</a:t>
            </a:r>
            <a:r>
              <a:rPr lang="en-US" dirty="0" smtClean="0">
                <a:solidFill>
                  <a:srgbClr val="0000FF"/>
                </a:solidFill>
              </a:rPr>
              <a:t>=65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443163" y="1908175"/>
            <a:ext cx="5915051" cy="1949453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200024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tx2"/>
                </a:solidFill>
              </a:rPr>
              <a:t>10 – 6 =</a:t>
            </a:r>
            <a:endParaRPr lang="ru-RU" sz="9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768" y="2000240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4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4357686" y="4572008"/>
            <a:ext cx="1764000" cy="176400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4</a:t>
            </a:r>
          </a:p>
        </p:txBody>
      </p:sp>
      <p:sp>
        <p:nvSpPr>
          <p:cNvPr id="7" name="12-конечная звезда 6"/>
          <p:cNvSpPr/>
          <p:nvPr/>
        </p:nvSpPr>
        <p:spPr>
          <a:xfrm>
            <a:off x="7072330" y="4071942"/>
            <a:ext cx="1764000" cy="1764000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3</a:t>
            </a:r>
            <a:endParaRPr lang="ru-RU" sz="9600" dirty="0"/>
          </a:p>
        </p:txBody>
      </p:sp>
      <p:sp>
        <p:nvSpPr>
          <p:cNvPr id="8" name="12-конечная звезда 7"/>
          <p:cNvSpPr/>
          <p:nvPr/>
        </p:nvSpPr>
        <p:spPr>
          <a:xfrm>
            <a:off x="1785918" y="4000504"/>
            <a:ext cx="1764000" cy="1764000"/>
          </a:xfrm>
          <a:prstGeom prst="star1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5</a:t>
            </a:r>
            <a:endParaRPr lang="ru-RU" sz="9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785794"/>
            <a:ext cx="1704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6286520"/>
            <a:ext cx="71438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2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443163" y="1908175"/>
            <a:ext cx="5915051" cy="1949453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200024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tx2"/>
                </a:solidFill>
              </a:rPr>
              <a:t>11 + 5 =</a:t>
            </a:r>
            <a:endParaRPr lang="ru-RU" sz="9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8" y="2000240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16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4357686" y="4572008"/>
            <a:ext cx="1764000" cy="176400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15</a:t>
            </a:r>
            <a:endParaRPr lang="ru-RU" sz="5400" dirty="0"/>
          </a:p>
        </p:txBody>
      </p:sp>
      <p:sp>
        <p:nvSpPr>
          <p:cNvPr id="7" name="12-конечная звезда 6"/>
          <p:cNvSpPr/>
          <p:nvPr/>
        </p:nvSpPr>
        <p:spPr>
          <a:xfrm>
            <a:off x="7072330" y="4071942"/>
            <a:ext cx="1764000" cy="1764000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16</a:t>
            </a:r>
            <a:endParaRPr lang="ru-RU" sz="5400" dirty="0"/>
          </a:p>
        </p:txBody>
      </p:sp>
      <p:sp>
        <p:nvSpPr>
          <p:cNvPr id="8" name="12-конечная звезда 7"/>
          <p:cNvSpPr/>
          <p:nvPr/>
        </p:nvSpPr>
        <p:spPr>
          <a:xfrm>
            <a:off x="1785918" y="4000504"/>
            <a:ext cx="1764000" cy="1764000"/>
          </a:xfrm>
          <a:prstGeom prst="star1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13</a:t>
            </a:r>
            <a:endParaRPr lang="ru-RU" sz="5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714356"/>
            <a:ext cx="1704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6286520"/>
            <a:ext cx="71438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443163" y="1908175"/>
            <a:ext cx="5915051" cy="1949453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200024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tx2"/>
                </a:solidFill>
              </a:rPr>
              <a:t>9 + 5 =</a:t>
            </a:r>
            <a:endParaRPr lang="ru-RU" sz="9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2000240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14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4357686" y="4572008"/>
            <a:ext cx="1764000" cy="176400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15</a:t>
            </a:r>
            <a:endParaRPr lang="ru-RU" sz="5400" dirty="0"/>
          </a:p>
        </p:txBody>
      </p:sp>
      <p:sp>
        <p:nvSpPr>
          <p:cNvPr id="7" name="12-конечная звезда 6"/>
          <p:cNvSpPr/>
          <p:nvPr/>
        </p:nvSpPr>
        <p:spPr>
          <a:xfrm>
            <a:off x="7072330" y="4143380"/>
            <a:ext cx="1764000" cy="1764000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13</a:t>
            </a:r>
            <a:endParaRPr lang="ru-RU" sz="5400" dirty="0"/>
          </a:p>
        </p:txBody>
      </p:sp>
      <p:sp>
        <p:nvSpPr>
          <p:cNvPr id="8" name="12-конечная звезда 7"/>
          <p:cNvSpPr/>
          <p:nvPr/>
        </p:nvSpPr>
        <p:spPr>
          <a:xfrm>
            <a:off x="1785918" y="4000504"/>
            <a:ext cx="1764000" cy="1764000"/>
          </a:xfrm>
          <a:prstGeom prst="star1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14</a:t>
            </a:r>
            <a:endParaRPr lang="ru-RU" sz="5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642918"/>
            <a:ext cx="1704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6286520"/>
            <a:ext cx="71438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00042"/>
            <a:ext cx="2857520" cy="5857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500042"/>
            <a:ext cx="2857520" cy="58579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амять с прямым доступом 7"/>
          <p:cNvSpPr/>
          <p:nvPr/>
        </p:nvSpPr>
        <p:spPr>
          <a:xfrm flipH="1">
            <a:off x="3929058" y="5214950"/>
            <a:ext cx="2500330" cy="1214446"/>
          </a:xfrm>
          <a:prstGeom prst="flowChartMagneticDrum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57356" y="121442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 + </a:t>
            </a:r>
            <a:r>
              <a:rPr lang="ru-RU" sz="3600" b="1" dirty="0" smtClean="0">
                <a:solidFill>
                  <a:schemeClr val="bg1"/>
                </a:solidFill>
              </a:rPr>
              <a:t>7</a:t>
            </a:r>
            <a:r>
              <a:rPr lang="ru-RU" sz="3600" b="1" dirty="0" smtClean="0"/>
              <a:t> = 12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221455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7 + </a:t>
            </a:r>
            <a:r>
              <a:rPr lang="ru-RU" sz="3600" b="1" dirty="0" smtClean="0">
                <a:solidFill>
                  <a:schemeClr val="bg1"/>
                </a:solidFill>
              </a:rPr>
              <a:t>8</a:t>
            </a:r>
            <a:r>
              <a:rPr lang="ru-RU" sz="3600" b="1" dirty="0" smtClean="0"/>
              <a:t> = 15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342900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6 + </a:t>
            </a:r>
            <a:r>
              <a:rPr lang="ru-RU" sz="3600" b="1" dirty="0" smtClean="0">
                <a:solidFill>
                  <a:schemeClr val="bg1"/>
                </a:solidFill>
              </a:rPr>
              <a:t>9</a:t>
            </a:r>
            <a:r>
              <a:rPr lang="ru-RU" sz="3600" b="1" dirty="0" smtClean="0"/>
              <a:t> = 15</a:t>
            </a:r>
            <a:endParaRPr lang="ru-RU" sz="3600" b="1" dirty="0"/>
          </a:p>
        </p:txBody>
      </p:sp>
      <p:sp>
        <p:nvSpPr>
          <p:cNvPr id="9" name="Блок-схема: сохраненные данные 8"/>
          <p:cNvSpPr/>
          <p:nvPr/>
        </p:nvSpPr>
        <p:spPr>
          <a:xfrm flipH="1">
            <a:off x="4357686" y="5214950"/>
            <a:ext cx="2071702" cy="1214446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006 L 0.44462 0.6006 L 0.44462 0.02891 L 0.4092 0.02891 L 0.42587 0.03492 L 0.42934 0.02266 L 0.42153 0.02867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208 -0.00243 0.00393 -0.00312 0.00625 C -0.00451 0.01018 -0.00625 0.0185 -0.00625 0.0185 C -0.00833 0.04232 -0.00781 0.03053 -0.00781 0.05319 L -0.00781 0.48358 L 0.45226 0.48358 L 0.45226 0.03886 L 0.43524 0.03886 " pathEditMode="relative" ptsTypes="fff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4089E-6 L 0.00156 0.31568 L 0.43073 0.31568 L 0.43073 0.01249 " pathEditMode="relative" ptsTypes="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ллиграфия_0006_новый размер_новый размер"/>
          <p:cNvPicPr>
            <a:picLocks noChangeAspect="1" noChangeArrowheads="1"/>
          </p:cNvPicPr>
          <p:nvPr/>
        </p:nvPicPr>
        <p:blipFill>
          <a:blip r:embed="rId3"/>
          <a:srcRect l="51453" t="35098"/>
          <a:stretch>
            <a:fillRect/>
          </a:stretch>
        </p:blipFill>
        <p:spPr bwMode="auto">
          <a:xfrm rot="-60000">
            <a:off x="1571896" y="1649905"/>
            <a:ext cx="2803696" cy="385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Каллиграфия_0007_новый размер_новый размер"/>
          <p:cNvPicPr>
            <a:picLocks noChangeAspect="1" noChangeArrowheads="1"/>
          </p:cNvPicPr>
          <p:nvPr/>
        </p:nvPicPr>
        <p:blipFill>
          <a:blip r:embed="rId4"/>
          <a:srcRect l="24" t="32938" r="52820"/>
          <a:stretch>
            <a:fillRect/>
          </a:stretch>
        </p:blipFill>
        <p:spPr bwMode="auto">
          <a:xfrm rot="-60000">
            <a:off x="4130330" y="1503404"/>
            <a:ext cx="2446619" cy="39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Каллиграфия_0007_новый размер_новый размер"/>
          <p:cNvPicPr>
            <a:picLocks noChangeAspect="1" noChangeArrowheads="1"/>
          </p:cNvPicPr>
          <p:nvPr/>
        </p:nvPicPr>
        <p:blipFill>
          <a:blip r:embed="rId4"/>
          <a:srcRect l="55739" t="34445"/>
          <a:stretch>
            <a:fillRect/>
          </a:stretch>
        </p:blipFill>
        <p:spPr bwMode="auto">
          <a:xfrm rot="-60000">
            <a:off x="6392219" y="1508548"/>
            <a:ext cx="2371232" cy="390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928802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9+7=9+(1+6)=10+6=16</a:t>
            </a:r>
            <a:endParaRPr lang="ru-RU" sz="6000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2285984" y="214290"/>
            <a:ext cx="2071702" cy="135732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7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571612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1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571612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571744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2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2571744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3571876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3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643050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ru-RU" sz="5400" dirty="0" smtClean="0">
                <a:solidFill>
                  <a:schemeClr val="tx1"/>
                </a:solidFill>
              </a:rPr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3571876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572000" y="285728"/>
            <a:ext cx="2071702" cy="135732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8</a:t>
            </a:r>
            <a:endParaRPr lang="ru-RU" sz="5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1643050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643182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2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643314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3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2643182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3643314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4643446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4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4643446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786578" y="214290"/>
            <a:ext cx="2071702" cy="135732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9</a:t>
            </a:r>
            <a:endParaRPr lang="ru-RU" sz="5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786578" y="1571612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1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8148" y="1571612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786578" y="2571744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2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86578" y="3571876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3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58148" y="2571744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858148" y="3571876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86578" y="4572008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4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58148" y="4572008"/>
            <a:ext cx="1008000" cy="9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500430" y="157161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48" name="TextBox 47"/>
          <p:cNvSpPr txBox="1"/>
          <p:nvPr/>
        </p:nvSpPr>
        <p:spPr>
          <a:xfrm>
            <a:off x="3500430" y="264318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49" name="TextBox 48"/>
          <p:cNvSpPr txBox="1"/>
          <p:nvPr/>
        </p:nvSpPr>
        <p:spPr>
          <a:xfrm>
            <a:off x="3571868" y="3571876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50" name="TextBox 49"/>
          <p:cNvSpPr txBox="1"/>
          <p:nvPr/>
        </p:nvSpPr>
        <p:spPr>
          <a:xfrm>
            <a:off x="5857884" y="164305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51" name="TextBox 50"/>
          <p:cNvSpPr txBox="1"/>
          <p:nvPr/>
        </p:nvSpPr>
        <p:spPr>
          <a:xfrm>
            <a:off x="5929322" y="264318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52" name="TextBox 51"/>
          <p:cNvSpPr txBox="1"/>
          <p:nvPr/>
        </p:nvSpPr>
        <p:spPr>
          <a:xfrm>
            <a:off x="5929322" y="3643314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5929322" y="4643446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54" name="TextBox 53"/>
          <p:cNvSpPr txBox="1"/>
          <p:nvPr/>
        </p:nvSpPr>
        <p:spPr>
          <a:xfrm>
            <a:off x="8072462" y="1643050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56" name="TextBox 55"/>
          <p:cNvSpPr txBox="1"/>
          <p:nvPr/>
        </p:nvSpPr>
        <p:spPr>
          <a:xfrm>
            <a:off x="8072462" y="257174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57" name="TextBox 56"/>
          <p:cNvSpPr txBox="1"/>
          <p:nvPr/>
        </p:nvSpPr>
        <p:spPr>
          <a:xfrm>
            <a:off x="8072462" y="357187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58" name="TextBox 57"/>
          <p:cNvSpPr txBox="1"/>
          <p:nvPr/>
        </p:nvSpPr>
        <p:spPr>
          <a:xfrm>
            <a:off x="8143900" y="4643446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3"/>
          <a:srcRect l="15251" t="44434" r="19884" b="3526"/>
          <a:stretch>
            <a:fillRect/>
          </a:stretch>
        </p:blipFill>
        <p:spPr>
          <a:xfrm>
            <a:off x="1752600" y="228600"/>
            <a:ext cx="6462738" cy="64770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714612" y="2571744"/>
            <a:ext cx="300039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5072066" y="1928802"/>
            <a:ext cx="128588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43174" y="4572008"/>
            <a:ext cx="471490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750727" y="2893215"/>
            <a:ext cx="3286148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16" y="411034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8082" y="5539103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3372" y="5487431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4643446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86512" y="4643446"/>
            <a:ext cx="50006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2643182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4876" y="46434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320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Прибавление чисел 7, 8,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 в тетради стр. 74</vt:lpstr>
      <vt:lpstr>Работа в тетради стр. 75</vt:lpstr>
      <vt:lpstr>Работа в тетради стр. 75</vt:lpstr>
      <vt:lpstr>Работа в тетради стр. 75</vt:lpstr>
      <vt:lpstr>Работа по учебнику стр. 111</vt:lpstr>
      <vt:lpstr>Работа по учебнику стр. 113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Леронька</dc:creator>
  <cp:lastModifiedBy>1</cp:lastModifiedBy>
  <cp:revision>83</cp:revision>
  <dcterms:created xsi:type="dcterms:W3CDTF">2017-03-24T15:18:58Z</dcterms:created>
  <dcterms:modified xsi:type="dcterms:W3CDTF">2017-04-03T11:24:29Z</dcterms:modified>
</cp:coreProperties>
</file>