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63" r:id="rId4"/>
    <p:sldId id="264" r:id="rId5"/>
    <p:sldId id="262" r:id="rId6"/>
    <p:sldId id="265" r:id="rId7"/>
    <p:sldId id="259" r:id="rId8"/>
    <p:sldId id="260" r:id="rId9"/>
    <p:sldId id="261" r:id="rId10"/>
    <p:sldId id="273" r:id="rId11"/>
    <p:sldId id="266" r:id="rId12"/>
    <p:sldId id="268" r:id="rId13"/>
    <p:sldId id="267" r:id="rId14"/>
    <p:sldId id="269" r:id="rId15"/>
    <p:sldId id="271" r:id="rId16"/>
    <p:sldId id="272" r:id="rId17"/>
    <p:sldId id="258" r:id="rId1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8D234-8C8A-4FA3-93F2-0A65DCD86D2B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AA106-D2A3-40F0-B417-01F277834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9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0915539-2B8C-4030-8CAF-FA4EE5F49C43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159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4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8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8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35C6-BC98-47F4-9BC9-AD7FAA5C4E8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602D-D59A-4F12-A42A-FB1FF5193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8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 anchorCtr="0"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 eaLnBrk="1" hangingPunct="1">
              <a:defRPr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35348" y="234415"/>
            <a:ext cx="2233613" cy="1844675"/>
            <a:chOff x="1927" y="0"/>
            <a:chExt cx="2046" cy="1840"/>
          </a:xfrm>
        </p:grpSpPr>
        <p:pic>
          <p:nvPicPr>
            <p:cNvPr id="11291" name="Object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0"/>
              <a:ext cx="2046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AutoShape 8"/>
            <p:cNvSpPr>
              <a:spLocks noChangeArrowheads="1"/>
            </p:cNvSpPr>
            <p:nvPr/>
          </p:nvSpPr>
          <p:spPr bwMode="auto">
            <a:xfrm>
              <a:off x="2789" y="754"/>
              <a:ext cx="318" cy="317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kk-KZ" altLang="ru-RU" sz="1000" dirty="0" smtClean="0"/>
                <a:t>                                                           </a:t>
              </a:r>
              <a:endParaRPr lang="ru-RU" altLang="ru-RU" sz="1000" dirty="0"/>
            </a:p>
          </p:txBody>
        </p:sp>
      </p:grpSp>
      <p:sp>
        <p:nvSpPr>
          <p:cNvPr id="82949" name="WordArt 5"/>
          <p:cNvSpPr>
            <a:spLocks noChangeArrowheads="1" noChangeShapeType="1"/>
          </p:cNvSpPr>
          <p:nvPr/>
        </p:nvSpPr>
        <p:spPr bwMode="auto">
          <a:xfrm>
            <a:off x="-61120" y="1052736"/>
            <a:ext cx="9267825" cy="217115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kk-KZ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Математика  - информатика </a:t>
            </a:r>
          </a:p>
          <a:p>
            <a:pPr algn="ctr"/>
            <a:r>
              <a:rPr lang="kk-KZ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ғ</a:t>
            </a:r>
            <a:r>
              <a:rPr lang="kk-KZ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ылым  кемесінде</a:t>
            </a:r>
            <a:endParaRPr lang="ru-RU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953" name="Picture 9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7200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04" y="3752850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04837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5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7" descr="002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38750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0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1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2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3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4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9215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8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62333" decel="37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30972 C -0.05017 -0.26134 -0.07309 -0.2118 -0.09236 -0.2037 C -0.11146 -0.19606 -0.12187 -0.26967 -0.14253 -0.26134 C -0.16319 -0.253 -0.19444 -0.16412 -0.21614 -0.15462 C -0.23767 -0.14537 -0.24948 -0.20578 -0.27187 -0.2037 C -0.29444 -0.20208 -0.3309 -0.15046 -0.35139 -0.14305 C -0.37152 -0.13518 -0.375 -0.16944 -0.39323 -0.15879 C -0.41163 -0.14814 -0.43906 -0.09143 -0.46093 -0.07708 C -0.48333 -0.06296 -0.50555 -0.05509 -0.52639 -0.07361 C -0.54705 -0.09143 -0.56649 -0.20092 -0.58455 -0.18773 C -0.60277 -0.17476 -0.62639 -0.02731 -0.63576 0.0051 " pathEditMode="relative" rAng="0" ptsTypes="aaaaaaaaaaA">
                                      <p:cBhvr>
                                        <p:cTn id="16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1" y="1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03 -0.09745 -0.64705 -0.04769 -0.73559 -0.02986 C -0.82413 -0.01204 -0.73351 -0.04745 -0.69462 -0.03981 C -0.65573 -0.03218 -0.53628 0.01019 -0.50226 0.01667 C -0.46823 0.02315 -0.49305 0.00301 -0.4901 -0.0013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5021" y="724089"/>
            <a:ext cx="761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Логикалық қызықты </a:t>
            </a:r>
            <a:r>
              <a:rPr lang="kk-KZ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сұрақтардың жауабы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648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Алдардың </a:t>
            </a: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өзі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11685" y="2249599"/>
            <a:ext cx="5946371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 </a:t>
            </a: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3, Ержан – 4, Тоқтар – 5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1426" y="2889749"/>
            <a:ext cx="81304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3. 6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4286" y="3648486"/>
            <a:ext cx="7283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жастамын. Мектеп табалдырығын 7 жасымда аттадым. Мен.71 мектептің 9 сыныбында оқимын. Біздің сыныпта барлығы 25 оқушы. Менің арманым келешекте атақты компьютер маманы болу.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8179" y="5775375"/>
            <a:ext cx="99257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5. 20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8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Теорема Фалеса. . Фалес Милетский и подобие треугольник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 bwMode="auto">
          <a:xfrm>
            <a:off x="5580112" y="2708920"/>
            <a:ext cx="2952329" cy="3789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61459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Бесінші кезең.</a:t>
            </a:r>
            <a:r>
              <a:rPr lang="kk-KZ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Мені түсініп жарнама жасауда сурет қималарын беру...............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әліметтер - Каталог статей - Фильмы и сериалы в хорошем качестве Megaline/Bee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645024"/>
            <a:ext cx="2942647" cy="298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Ғаламтордағы қазақ тіліне кім қарайды? . Qaz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89" y="2833396"/>
            <a:ext cx="2185023" cy="18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стория математики скачать виде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32" y="4368747"/>
            <a:ext cx="2157867" cy="20820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Қазақтың соз теңізі: ұзындық пен қалыңдық өлшемдері - ана тылым-арым - xalhar.net - Powered by Discuz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7" b="59209"/>
          <a:stretch/>
        </p:blipFill>
        <p:spPr bwMode="auto">
          <a:xfrm>
            <a:off x="755576" y="476672"/>
            <a:ext cx="2838179" cy="20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ugel.kz/kk/wp-content/uploads/2012/02/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8"/>
          <a:stretch/>
        </p:blipFill>
        <p:spPr bwMode="auto">
          <a:xfrm rot="10800000">
            <a:off x="5580112" y="5315475"/>
            <a:ext cx="2888656" cy="11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406123.vk.me/v406123178/908d/9Xzz2615f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4758" r="44053" b="67735"/>
          <a:stretch/>
        </p:blipFill>
        <p:spPr bwMode="auto">
          <a:xfrm rot="5400000">
            <a:off x="6852660" y="803459"/>
            <a:ext cx="1512167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Қазақтың соз теңізі: ұзындық пен қалыңдық өлшемдері - ана тылым-арым - xalhar.net - Powered by Discuz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5" r="34019" b="59209"/>
          <a:stretch/>
        </p:blipFill>
        <p:spPr bwMode="auto">
          <a:xfrm>
            <a:off x="772169" y="2708919"/>
            <a:ext cx="2821585" cy="204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Қазақтың соз теңізі: ұзындық пен қалыңдық өлшемдері - ана тылым-арым - xalhar.net - Powered by Discuz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6" t="40791"/>
          <a:stretch/>
        </p:blipFill>
        <p:spPr bwMode="auto">
          <a:xfrm>
            <a:off x="3862132" y="476672"/>
            <a:ext cx="279810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Қазақтың соз теңізі: ұзындық пен қалыңдық өлшемдері - ана тылым-арым - xalhar.net - Powered by Discuz!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1" r="51845"/>
          <a:stretch/>
        </p:blipFill>
        <p:spPr bwMode="auto">
          <a:xfrm>
            <a:off x="772169" y="4895693"/>
            <a:ext cx="2334124" cy="15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s406123.vk.me/v406123178/908d/9Xzz2615f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57754" r="4405" b="4604"/>
          <a:stretch/>
        </p:blipFill>
        <p:spPr bwMode="auto">
          <a:xfrm rot="5400000">
            <a:off x="3394078" y="2975214"/>
            <a:ext cx="280831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cs406123.vk.me/v406123178/908d/9Xzz2615fs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0" t="9102" r="4405" b="48913"/>
          <a:stretch/>
        </p:blipFill>
        <p:spPr bwMode="auto">
          <a:xfrm rot="5400000">
            <a:off x="6433871" y="2958323"/>
            <a:ext cx="1512168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5088" y="410029"/>
            <a:ext cx="8208912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Алтыншы кезең. Нысананы көздеу.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 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экранға сурет көрсету соны табады.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Видеоурок по теории вероятности анна малк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840361" cy="270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017" y="1642607"/>
            <a:ext cx="8070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аусақтың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қалындығы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белгіленетін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аусақтың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бүгіліп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сүйемнен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төрттен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бармақпен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бармақ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шынашақтың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саусақпен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тұтқандағы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dirty="0" err="1" smtClean="0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бармақ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саусақпен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саусақтың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ұшымен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қысып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саусақтарын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жымдастыра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бүккендегі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0312" y="1552631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Елі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0212" y="2554157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Сынық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сүйем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1040" y="3135323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Қарыс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сүйем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79116" y="2845770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Сүйем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0227" y="3488491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Қарыс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93545" y="3812010"/>
            <a:ext cx="917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Тұтам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70474" y="410362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Шымшым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8151" y="4487431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Шөкім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16526" y="474232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уыс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703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3980" y="692696"/>
            <a:ext cx="756084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Жетінші кезең.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  атты  кемемен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Шалқар  көлді  кешеміз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Қиындықты  елемей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  теңдеу  шешеміз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Тез ойлау. </a:t>
            </a:r>
            <a:endParaRPr lang="ru-RU" sz="2800" dirty="0"/>
          </a:p>
        </p:txBody>
      </p:sp>
      <p:pic>
        <p:nvPicPr>
          <p:cNvPr id="10242" name="Picture 2" descr="Картинки по запросу матема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14048"/>
            <a:ext cx="2171700" cy="21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31501"/>
              </p:ext>
            </p:extLst>
          </p:nvPr>
        </p:nvGraphicFramePr>
        <p:xfrm>
          <a:off x="2164232" y="5386836"/>
          <a:ext cx="240776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Уравнение" r:id="rId5" imgW="849960" imgH="375840" progId="Equation.3">
                  <p:embed/>
                </p:oleObj>
              </mc:Choice>
              <mc:Fallback>
                <p:oleObj name="Уравнение" r:id="rId5" imgW="849960" imgH="3758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232" y="5386836"/>
                        <a:ext cx="2407768" cy="10801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00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45632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4705592"/>
            <a:ext cx="357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Берілген есепті 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программалау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тіліне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аудару: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3105798"/>
            <a:ext cx="357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сынып. Математикалық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  </a:t>
            </a:r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2х+3=5</a:t>
            </a:r>
          </a:p>
          <a:p>
            <a:pPr lvl="0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2х=5-3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2х=2 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4400" y="49639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*(х-7)=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2х-14=4</a:t>
            </a: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2х=4+14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=18/2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х=9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32677"/>
              </p:ext>
            </p:extLst>
          </p:nvPr>
        </p:nvGraphicFramePr>
        <p:xfrm>
          <a:off x="1891649" y="3860391"/>
          <a:ext cx="1863402" cy="81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Уравнение" r:id="rId8" imgW="901309" imgH="393529" progId="Equation.3">
                  <p:embed/>
                </p:oleObj>
              </mc:Choice>
              <mc:Fallback>
                <p:oleObj name="Уравнение" r:id="rId8" imgW="901309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649" y="3860391"/>
                        <a:ext cx="1863402" cy="8172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9364" y="33500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Берілген есепті  программалау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тіліне аудару: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21 -0.09746 -0.64722 -0.04769 -0.73559 -0.02987 C -0.82413 -0.01204 -0.73351 -0.04746 -0.69462 -0.03982 C -0.65573 -0.03218 -0.53629 0.01018 -0.50226 0.01666 C -0.46841 0.02314 -0.49306 0.00301 -0.49011 -0.0013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9144000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  арманын  кешеміз,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Ақылды  боп  өсеміз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Мынау  шексіз  әлемнің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Жұмбақ  сырын  шешеміз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 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тоғызыншы кезеңге көшеміз.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1166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764704"/>
            <a:ext cx="3902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Айтыс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cs617316.vk.me/v617316001/40b9/_45K58MMd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0" y="488710"/>
            <a:ext cx="7992888" cy="611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pic>
        <p:nvPicPr>
          <p:cNvPr id="68614" name="Рисунок 20" descr="1240861721_wall_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4953000" y="3810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812088" y="1700213"/>
            <a:ext cx="5572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5435600" y="1484313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2308225" y="1685925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3125">
            <a:off x="4343400" y="2895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529" flipH="1">
            <a:off x="2743200" y="5334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GUVERC~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2663825" y="3278188"/>
            <a:ext cx="5334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43" flipH="1">
            <a:off x="446088" y="180975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609600" y="56388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740650" y="4292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315200" y="2514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7229">
            <a:off x="8382000" y="1524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533400" y="35814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4343400" y="41910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273925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87" y="1303438"/>
            <a:ext cx="9144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8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31" name="Picture 12" descr="40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688" y="5643563"/>
            <a:ext cx="1028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3" name="Picture 25" descr="an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16510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4" name="Picture 10" descr="aurum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19859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434806" y="55903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7450931" y="47267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7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866606" y="6311107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8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4498181" y="58062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9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7306469" y="5374481"/>
            <a:ext cx="5746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0" name="Picture 29" descr="schmett2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290344" y="4871244"/>
            <a:ext cx="5746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11" descr="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027388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538073"/>
            <a:ext cx="79186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Мақсаты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 білім деңгейін анықтау, логикалық ойлау қабілеттері мен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жағдаяттан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шығу дағдыларын дамыту, танымдық белсенділіктері мен пәнге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қызығушылықтарын рттыру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Оқушылардың ақпараттық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 қалыптастыру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Оқушыларды көпшілік ортада сөйлеуге және өз ойын еркін айта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алуға дағдыландыру,жылдамдыққа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ұйымшылдыққа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tabLst>
                <a:tab pos="971550" algn="l"/>
              </a:tabLst>
            </a:pP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Түрі: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топтық  сайыс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71550" algn="l"/>
              </a:tabLst>
            </a:pP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Көрнекілігі</a:t>
            </a: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инт. тақта,тапсырмалар.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71550" algn="l"/>
              </a:tabLst>
            </a:pPr>
            <a:endParaRPr lang="ru-RU" sz="3600" dirty="0">
              <a:latin typeface="Calibri" pitchFamily="34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03 -0.09745 -0.64705 -0.04769 -0.73559 -0.02986 C -0.82413 -0.01204 -0.73351 -0.04745 -0.69462 -0.03981 C -0.65573 -0.03218 -0.53628 0.01019 -0.50226 0.01667 C -0.46823 0.02315 -0.49305 0.00301 -0.4901 -0.0013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07" y="-227807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81" y="3905250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696" y="-14850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Ғылымдардың патшасы атанған,</a:t>
            </a:r>
            <a:b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Евклид, Фалес, Пифагордан бата алған,</a:t>
            </a:r>
            <a:b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Төзбейтін өтірікке жалғандыққа!</a:t>
            </a:r>
            <a:b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Жасықтан емессің сен қаталдансың</a:t>
            </a:r>
            <a:b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Ақыл – ойды тәртіпке келтіретін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Нағыз пән математика атанғансың </a:t>
            </a:r>
            <a:endParaRPr lang="ru-RU" sz="2400" dirty="0"/>
          </a:p>
        </p:txBody>
      </p:sp>
      <p:pic>
        <p:nvPicPr>
          <p:cNvPr id="9" name="Picture 11" descr="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56" y="1458903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7397" y="1965305"/>
            <a:ext cx="5001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Құтқарып  ауыр  бейнеттен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Техниканы  үйреткен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Роботтай –адамды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Тіл  бітіріп  сөйлеткен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  емей  немене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Білмегенді  білдірген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Өлшеп  киім  кигізген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Барлық  істі  атқарып</a:t>
            </a:r>
            <a:b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Пайдасын  елге  тигізген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696" y="2239131"/>
            <a:ext cx="4932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Ұстаз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да,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шәкірт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те бас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иетін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Компьютер, бар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сенің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қасиетің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бірнеше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атқарасың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Жалғыз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мыңның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атқарасың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Ақапарат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ақпараттық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әрекетті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асырасың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бас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ұрасың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Интернет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желісін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жүктейсің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де,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Әлемдік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жүйеге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сен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енесің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Өмірдің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тулап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жатқан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толқынында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Өзіңді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өзгелермен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көресің</a:t>
            </a:r>
            <a:r>
              <a:rPr lang="kk-K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Ақапарт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ақпараттық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әрекетті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асырасың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бас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ұрасың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600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03 -0.09745 -0.64705 -0.04769 -0.73559 -0.02986 C -0.82413 -0.01204 -0.73351 -0.04745 -0.69462 -0.03981 C -0.65573 -0.03218 -0.53628 0.01019 -0.50226 0.01667 C -0.46823 0.02315 -0.49305 0.00301 -0.4901 -0.0013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8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04 -0.41875 C -0.04514 -0.36921 -0.28716 -0.31968 -0.3757 -0.30162 C -0.46424 -0.2838 -0.37362 -0.31921 -0.33473 -0.31157 C -0.29584 -0.30394 -0.17639 -0.26157 -0.14237 -0.25509 C -0.10834 -0.24861 -0.13316 -0.26875 -0.13021 -0.27315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еорема Фалеса. . Фалес Милетский и подобие треуг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944" cy="70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>
            <a:off x="7452320" y="5949280"/>
            <a:ext cx="11906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Фалес</a:t>
            </a:r>
          </a:p>
        </p:txBody>
      </p:sp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38" y="2842415"/>
            <a:ext cx="2540304" cy="3345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WordArt 10"/>
          <p:cNvSpPr>
            <a:spLocks noChangeArrowheads="1" noChangeShapeType="1" noTextEdit="1"/>
          </p:cNvSpPr>
          <p:nvPr/>
        </p:nvSpPr>
        <p:spPr bwMode="auto">
          <a:xfrm>
            <a:off x="3568923" y="6308973"/>
            <a:ext cx="12096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Эйлер</a:t>
            </a:r>
          </a:p>
        </p:txBody>
      </p:sp>
      <p:pic>
        <p:nvPicPr>
          <p:cNvPr id="1026" name="Picture 2" descr="&quot;Всего основа, всего НАЧАЛА&quot; &quot; Авторский сайт Федора Константино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7" y="3193316"/>
            <a:ext cx="2644711" cy="318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68406" y="6233085"/>
            <a:ext cx="11906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Евклид</a:t>
            </a:r>
            <a:endParaRPr lang="ru-RU" sz="3600" kern="10" dirty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Жалпы тарих - Каталог файлов - Казахстанский сайт для студент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583">
            <a:off x="317856" y="219258"/>
            <a:ext cx="2047202" cy="2717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4" name="WordArt 8"/>
          <p:cNvSpPr>
            <a:spLocks noChangeArrowheads="1" noChangeShapeType="1" noTextEdit="1"/>
          </p:cNvSpPr>
          <p:nvPr/>
        </p:nvSpPr>
        <p:spPr bwMode="auto">
          <a:xfrm>
            <a:off x="1422773" y="2494920"/>
            <a:ext cx="17335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Ұлықбек</a:t>
            </a:r>
            <a:endParaRPr lang="ru-RU" sz="3600" kern="10" dirty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Пифагор реферат для 3 класс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233508" cy="2574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5004048" y="2276872"/>
            <a:ext cx="17335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</a:t>
            </a:r>
            <a:endParaRPr lang="ru-RU" sz="3600" kern="10" dirty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07" y="-227807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6496" y="92076"/>
            <a:ext cx="57022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Сайыс барысы: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11" descr="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04" y="3752850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1198861"/>
            <a:ext cx="850728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1-кезең. «Үй тапсырмасы» таныстыру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2-кезең. «Математика және информатика әзіл қалжын және нақтылық әлемі»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3-кезең. «Кім жүйрік»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4-кезең. «Логикалық қызықты сұрақтар»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5-кезең. «Мені түсініп жарнама жаса»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6-кезең. «Нысананы көздеу»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7-кезең. «Тез ойлау»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8-кезең. « Шығармашылық тапсырма»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9-кезең. «Құпия сыр»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68" y="4165497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68123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01" y="5988924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13" y="422409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8" y="6270213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03" y="5347534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00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64" y="4224095"/>
            <a:ext cx="1095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03 -0.09745 -0.64705 -0.04769 -0.73559 -0.02986 C -0.82413 -0.01204 -0.73351 -0.04745 -0.69462 -0.03981 C -0.65573 -0.03218 -0.53628 0.01019 -0.50226 0.01667 C -0.46823 0.02315 -0.49305 0.00301 -0.4901 -0.0013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0484" y="646093"/>
            <a:ext cx="6403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1-кезең. «Үй тапсырмасы» таныстыру</a:t>
            </a:r>
            <a:b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700" y="1692276"/>
            <a:ext cx="76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келесі кезеңіміз  </a:t>
            </a:r>
            <a: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«Математика және информатика әзіл қалжын және нақтылық әлемі»</a:t>
            </a:r>
            <a:br>
              <a:rPr lang="kk-KZ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Picture 6" descr="Теорема Фалеса. . Фалес Милетский и подобие треугольник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 bwMode="auto">
          <a:xfrm>
            <a:off x="3203848" y="3616628"/>
            <a:ext cx="1944216" cy="2926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46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" y="-3287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251520" y="-199093"/>
            <a:ext cx="8207375" cy="1223963"/>
          </a:xfrm>
          <a:prstGeom prst="wave">
            <a:avLst>
              <a:gd name="adj1" fmla="val 13005"/>
              <a:gd name="adj2" fmla="val 199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k-KZ" sz="2800" dirty="0" smtClean="0"/>
          </a:p>
          <a:p>
            <a:pPr algn="ctr">
              <a:defRPr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Интернетке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кіріп алып,  қайда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баратыныңды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білмесең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дисперсияға ұшырағаның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0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4103" name="Picture 7" descr="Imag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5858" r="29211" b="20610"/>
          <a:stretch>
            <a:fillRect/>
          </a:stretch>
        </p:blipFill>
        <p:spPr bwMode="auto">
          <a:xfrm>
            <a:off x="9144000" y="0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5858" r="7283" b="20610"/>
          <a:stretch>
            <a:fillRect/>
          </a:stretch>
        </p:blipFill>
        <p:spPr bwMode="auto">
          <a:xfrm>
            <a:off x="-2519363" y="1557338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Imag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5858" r="29211" b="20610"/>
          <a:stretch>
            <a:fillRect/>
          </a:stretch>
        </p:blipFill>
        <p:spPr bwMode="auto">
          <a:xfrm>
            <a:off x="9756775" y="2420938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646906" y="1045349"/>
            <a:ext cx="8208962" cy="1152525"/>
          </a:xfrm>
          <a:prstGeom prst="wave">
            <a:avLst>
              <a:gd name="adj1" fmla="val 13005"/>
              <a:gd name="adj2" fmla="val 3490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ұмытқанын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–ау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 ?-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9" name="AutoShape 27"/>
          <p:cNvSpPr>
            <a:spLocks noChangeArrowheads="1"/>
          </p:cNvSpPr>
          <p:nvPr/>
        </p:nvSpPr>
        <p:spPr bwMode="auto">
          <a:xfrm rot="10800000">
            <a:off x="-1476375" y="5516563"/>
            <a:ext cx="935037" cy="431800"/>
          </a:xfrm>
          <a:prstGeom prst="cloudCallout">
            <a:avLst>
              <a:gd name="adj1" fmla="val 117403"/>
              <a:gd name="adj2" fmla="val 31250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10" name="Picture 8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5858" r="7283" b="20610"/>
          <a:stretch>
            <a:fillRect/>
          </a:stretch>
        </p:blipFill>
        <p:spPr bwMode="auto">
          <a:xfrm>
            <a:off x="-2519363" y="3716338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457080" y="3396121"/>
            <a:ext cx="8205786" cy="1223963"/>
          </a:xfrm>
          <a:prstGeom prst="wave">
            <a:avLst>
              <a:gd name="adj1" fmla="val 13005"/>
              <a:gd name="adj2" fmla="val 199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000" dirty="0" err="1"/>
              <a:t>Математиканың</a:t>
            </a:r>
            <a:r>
              <a:rPr lang="ru-RU" sz="2000" dirty="0"/>
              <a:t> </a:t>
            </a:r>
            <a:r>
              <a:rPr lang="ru-RU" sz="2000" dirty="0" err="1"/>
              <a:t>түсінікті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10 </a:t>
            </a:r>
            <a:r>
              <a:rPr lang="ru-RU" sz="2000" dirty="0" err="1"/>
              <a:t>беті</a:t>
            </a:r>
            <a:r>
              <a:rPr lang="ru-RU" sz="2000" dirty="0"/>
              <a:t>, </a:t>
            </a:r>
            <a:r>
              <a:rPr lang="ru-RU" sz="2000" dirty="0" err="1" smtClean="0"/>
              <a:t>түсінбей</a:t>
            </a:r>
            <a:r>
              <a:rPr lang="ru-RU" sz="2000" dirty="0" smtClean="0"/>
              <a:t> </a:t>
            </a:r>
            <a:r>
              <a:rPr lang="ru-RU" sz="2000" dirty="0" err="1"/>
              <a:t>жаттап</a:t>
            </a:r>
            <a:r>
              <a:rPr lang="ru-RU" sz="2000" dirty="0"/>
              <a:t> </a:t>
            </a:r>
            <a:r>
              <a:rPr lang="ru-RU" sz="2000" dirty="0" err="1"/>
              <a:t>алған</a:t>
            </a:r>
            <a:r>
              <a:rPr lang="ru-RU" sz="2000" dirty="0"/>
              <a:t> </a:t>
            </a:r>
            <a:r>
              <a:rPr lang="ru-RU" sz="2000" dirty="0" err="1"/>
              <a:t>жүз</a:t>
            </a:r>
            <a:r>
              <a:rPr lang="ru-RU" sz="2000" dirty="0"/>
              <a:t> </a:t>
            </a:r>
            <a:r>
              <a:rPr lang="ru-RU" sz="2000" dirty="0" err="1"/>
              <a:t>беттен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артық</a:t>
            </a:r>
            <a:r>
              <a:rPr lang="ru-RU" sz="2000" dirty="0"/>
              <a:t>, </a:t>
            </a:r>
            <a:r>
              <a:rPr lang="ru-RU" sz="2000" dirty="0" smtClean="0"/>
              <a:t>ал </a:t>
            </a:r>
            <a:r>
              <a:rPr lang="ru-RU" sz="2000" dirty="0" err="1"/>
              <a:t>өздігінен</a:t>
            </a:r>
            <a:r>
              <a:rPr lang="ru-RU" sz="2000" dirty="0"/>
              <a:t>  </a:t>
            </a:r>
            <a:r>
              <a:rPr lang="ru-RU" sz="2000" dirty="0" err="1"/>
              <a:t>оқып</a:t>
            </a:r>
            <a:r>
              <a:rPr lang="ru-RU" sz="2000" dirty="0"/>
              <a:t> </a:t>
            </a:r>
            <a:r>
              <a:rPr lang="ru-RU" sz="2000" dirty="0" err="1"/>
              <a:t>игерген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сәт</a:t>
            </a:r>
            <a:r>
              <a:rPr lang="ru-RU" sz="2000" dirty="0"/>
              <a:t> , </a:t>
            </a:r>
            <a:r>
              <a:rPr lang="ru-RU" sz="2000" dirty="0" err="1"/>
              <a:t>әйтеуір</a:t>
            </a:r>
            <a:r>
              <a:rPr lang="ru-RU" sz="2000" dirty="0"/>
              <a:t> </a:t>
            </a:r>
            <a:r>
              <a:rPr lang="ru-RU" sz="2000" dirty="0" err="1" smtClean="0"/>
              <a:t>түсінікті</a:t>
            </a:r>
            <a:r>
              <a:rPr lang="ru-RU" sz="2000" dirty="0" smtClean="0"/>
              <a:t> </a:t>
            </a:r>
            <a:r>
              <a:rPr lang="ru-RU" sz="2000" dirty="0"/>
              <a:t>он </a:t>
            </a:r>
            <a:r>
              <a:rPr lang="ru-RU" sz="2000" dirty="0" err="1"/>
              <a:t>беттен</a:t>
            </a:r>
            <a:r>
              <a:rPr lang="ru-RU" sz="2000" dirty="0"/>
              <a:t> </a:t>
            </a:r>
            <a:r>
              <a:rPr lang="ru-RU" sz="2000" dirty="0" err="1"/>
              <a:t>артық</a:t>
            </a:r>
            <a:r>
              <a:rPr lang="ru-RU" sz="2000" dirty="0"/>
              <a:t>.   </a:t>
            </a:r>
            <a:endParaRPr lang="ru-RU" sz="2000" dirty="0" smtClean="0"/>
          </a:p>
          <a:p>
            <a:r>
              <a:rPr lang="ru-RU" sz="2000" dirty="0"/>
              <a:t> </a:t>
            </a:r>
            <a:r>
              <a:rPr lang="ru-RU" sz="2000" b="1" dirty="0"/>
              <a:t>Юнг</a:t>
            </a:r>
            <a:endParaRPr lang="ru-RU" sz="20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55650" y="2197639"/>
            <a:ext cx="7848600" cy="1223962"/>
          </a:xfrm>
          <a:prstGeom prst="wave">
            <a:avLst>
              <a:gd name="adj1" fmla="val 13005"/>
              <a:gd name="adj2" fmla="val 199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біреуі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тарақанды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тышқанмен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7" descr="Imag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5858" r="29211" b="20610"/>
          <a:stretch>
            <a:fillRect/>
          </a:stretch>
        </p:blipFill>
        <p:spPr bwMode="auto">
          <a:xfrm>
            <a:off x="9324975" y="4841875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57079" y="4508265"/>
            <a:ext cx="8662866" cy="1284587"/>
          </a:xfrm>
          <a:prstGeom prst="wave">
            <a:avLst>
              <a:gd name="adj1" fmla="val 13005"/>
              <a:gd name="adj2" fmla="val 3490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байтақ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қиырларына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Маркушевич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750409" y="5810315"/>
            <a:ext cx="8317391" cy="1152525"/>
          </a:xfrm>
          <a:prstGeom prst="wave">
            <a:avLst>
              <a:gd name="adj1" fmla="val 13005"/>
              <a:gd name="adj2" fmla="val 3490"/>
            </a:avLst>
          </a:prstGeom>
          <a:gradFill rotWithShape="1">
            <a:gsLst>
              <a:gs pos="0">
                <a:srgbClr val="0099FF"/>
              </a:gs>
              <a:gs pos="50000">
                <a:schemeClr val="bg1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99FF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Писарев Д.И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48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4768" y="1305342"/>
            <a:ext cx="9358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3-кезең </a:t>
            </a:r>
            <a:endParaRPr lang="en-US" sz="6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6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Кім жүйрік?» </a:t>
            </a:r>
            <a:endParaRPr lang="ru-RU" sz="6600" dirty="0"/>
          </a:p>
        </p:txBody>
      </p:sp>
      <p:pic>
        <p:nvPicPr>
          <p:cNvPr id="6" name="Picture 11" descr="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2624"/>
            <a:ext cx="2409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6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14699 C -0.40521 -0.09745 -0.64722 -0.04768 -0.73559 -0.02986 C -0.82413 -0.01203 -0.73351 -0.04745 -0.69462 -0.03981 C -0.65573 -0.03217 -0.53629 0.01019 -0.50226 0.01667 C -0.46841 0.02315 -0.49306 0.00301 -0.49011 -0.00139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87682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5923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-227012"/>
            <a:ext cx="9752013" cy="7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512" y="102869"/>
            <a:ext cx="8507288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Төртінші </a:t>
            </a:r>
            <a:r>
              <a:rPr lang="kk-KZ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 </a:t>
            </a:r>
            <a:r>
              <a:rPr lang="kk-KZ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«Логикалық қызықты сұрақтар»</a:t>
            </a: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AG00317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481858"/>
            <a:ext cx="25923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588565"/>
            <a:ext cx="8229600" cy="559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Алдар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көсе ауылға келе жатты. Жолда ол байды және оның үш нөкерін кездестірді. Осы ауылға қанша адам бара жатты? </a:t>
            </a:r>
            <a:endParaRPr lang="kk-K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Азамат, Ержан, Тоқтар бақылау жұмысынан қандай баға алғандарын мұғалімнен сұрағанда, ол: “Ешкім“2” алған жоқ, бірақ бағаларың әртүрлі. Тоқтар “3” алған жоқ, Ержанның бағасы “3” те, “5” те емес,- деді. Балалар қандай баға алды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жанұяда бес ұл бар. Олардың әрқайсысының қарындасы бар.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жанұяда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бар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Санау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жүйесіне байланысты есеп.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1111 жастамын. Мектеп табалдырығын 111 жасымда аттадым. Мен... 10001 мектептің 1001 сыныбында оқимын. Біздің сыныпта  барлығы 11001 оқушы. Менің арманым келешекте атақты компьютер маманы болу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5. 1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-ден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99-ға дейінгі барлық сандар қатарынан жазылған. 5 цифры қанша рет кездеседі?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3*3 шаршыға 1-9ға дейінгі сандарды орналастырып қалай-қалай қоссаңда қосынды 15 шығу керек.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  <a:tabLst>
                <a:tab pos="180340" algn="l"/>
              </a:tabLs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Інісінің 14 асығы быр,асығының одан 5 асығы артық. Екеуінде неше асық бар?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546</Words>
  <Application>Microsoft Office PowerPoint</Application>
  <PresentationFormat>Экран (4:3)</PresentationFormat>
  <Paragraphs>100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Тема Office</vt:lpstr>
      <vt:lpstr>Уравнение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Пользователь</dc:creator>
  <cp:lastModifiedBy>Домащний</cp:lastModifiedBy>
  <cp:revision>39</cp:revision>
  <dcterms:created xsi:type="dcterms:W3CDTF">2015-04-03T06:10:52Z</dcterms:created>
  <dcterms:modified xsi:type="dcterms:W3CDTF">2015-05-05T16:45:31Z</dcterms:modified>
</cp:coreProperties>
</file>