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4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71" r:id="rId11"/>
    <p:sldId id="272" r:id="rId12"/>
    <p:sldId id="261" r:id="rId13"/>
    <p:sldId id="262" r:id="rId14"/>
    <p:sldId id="263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C261BF-A33B-47D2-B757-0FAEBAD3516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8AD401-8499-4ADC-AF1D-D15704EC9B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036934" cy="5140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G:\Ашық сабақ\imgpreview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9195"/>
            <a:ext cx="2122824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dirty="0">
                <a:solidFill>
                  <a:schemeClr val="bg1"/>
                </a:solidFill>
                <a:latin typeface="Cambria" pitchFamily="18" charset="0"/>
              </a:rPr>
              <a:t>Сергіту сәті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968551" cy="441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11613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90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b="1" dirty="0">
                <a:solidFill>
                  <a:schemeClr val="bg1"/>
                </a:solidFill>
                <a:latin typeface="Cambria" pitchFamily="18" charset="0"/>
              </a:rPr>
              <a:t>Дәптермен жұмыс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860059" cy="4957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30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1894"/>
            <a:ext cx="4968552" cy="5906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57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59" y="416705"/>
            <a:ext cx="5256584" cy="6130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20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49" y="5716572"/>
            <a:ext cx="1057275" cy="111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03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b="1" dirty="0">
                <a:solidFill>
                  <a:schemeClr val="bg1"/>
                </a:solidFill>
                <a:latin typeface="Cambria" pitchFamily="18" charset="0"/>
              </a:rPr>
              <a:t>Кері байланыс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1791819" cy="188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6107"/>
            <a:ext cx="4428492" cy="309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599095"/>
            <a:ext cx="81083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b="1" dirty="0" smtClean="0">
                <a:solidFill>
                  <a:srgbClr val="0070C0"/>
                </a:solidFill>
                <a:latin typeface="Cambria" pitchFamily="18" charset="0"/>
                <a:ea typeface="+mj-ea"/>
                <a:cs typeface="+mj-cs"/>
              </a:rPr>
              <a:t>«Еркін микрофон» әдісі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94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kk-KZ" sz="8000" b="1" dirty="0">
                <a:solidFill>
                  <a:schemeClr val="bg1"/>
                </a:solidFill>
                <a:latin typeface="Times New Roman"/>
                <a:ea typeface="Arial"/>
                <a:cs typeface="+mn-cs"/>
              </a:rPr>
              <a:t>Бағалау</a:t>
            </a:r>
            <a:r>
              <a:rPr lang="ru-RU" sz="80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80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590517" cy="318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67287"/>
            <a:ext cx="179228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18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864096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Психологиялық дайындық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liubavyshka.ru/_ph/4/2/950678331.gif?14051892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64" y="1628800"/>
            <a:ext cx="5155338" cy="37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21209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80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538254"/>
            <a:ext cx="47740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Миға шабуыл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51" y="2069976"/>
            <a:ext cx="3603625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71650"/>
            <a:ext cx="21209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9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 және тура емес теңдіктер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b="1" dirty="0">
                <a:solidFill>
                  <a:schemeClr val="bg1"/>
                </a:solidFill>
                <a:latin typeface="Cambria" pitchFamily="18" charset="0"/>
              </a:rPr>
              <a:t>Сабақтың тақырыбы: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17432"/>
            <a:ext cx="211613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1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28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</a:rPr>
              <a:t>Қосу және азайту амалдарымен берілген санды өрнектерді салыстыру; сандар, шамалар, санды өрнектер арасындағы қатынасты анықтау дағдысын дамыту. Салыстыру нәтижесін арнайы белгілер арқылы белгілеуді үйрену, есептеу дағдысын, сыни тұрғыдан ойлау қабілеттерін дамыту.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b="1" dirty="0">
                <a:solidFill>
                  <a:schemeClr val="bg1"/>
                </a:solidFill>
                <a:latin typeface="Cambria" pitchFamily="18" charset="0"/>
              </a:rPr>
              <a:t>Мақсаты: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11613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3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b="1" dirty="0">
                <a:solidFill>
                  <a:schemeClr val="bg1"/>
                </a:solidFill>
                <a:latin typeface="Cambria" pitchFamily="18" charset="0"/>
              </a:rPr>
              <a:t>Оқулықпен жұмыс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403441" cy="34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11613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8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542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9" y="5411844"/>
            <a:ext cx="1368152" cy="144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82034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64921"/>
            <a:ext cx="1273299" cy="134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7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07703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8216205" cy="228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17" y="5589240"/>
            <a:ext cx="1207329" cy="12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06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66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Психологиялық дайындық</vt:lpstr>
      <vt:lpstr>Презентация PowerPoint</vt:lpstr>
      <vt:lpstr>Сабақтың тақырыбы:</vt:lpstr>
      <vt:lpstr>Мақсаты:</vt:lpstr>
      <vt:lpstr>Оқулықпен жұмыс</vt:lpstr>
      <vt:lpstr>Презентация PowerPoint</vt:lpstr>
      <vt:lpstr>Презентация PowerPoint</vt:lpstr>
      <vt:lpstr>Презентация PowerPoint</vt:lpstr>
      <vt:lpstr>Сергіту сәті</vt:lpstr>
      <vt:lpstr>Дәптермен жұмыс</vt:lpstr>
      <vt:lpstr>Презентация PowerPoint</vt:lpstr>
      <vt:lpstr>Презентация PowerPoint</vt:lpstr>
      <vt:lpstr>Презентация PowerPoint</vt:lpstr>
      <vt:lpstr>Кері байланыс</vt:lpstr>
      <vt:lpstr>Бағалау </vt:lpstr>
    </vt:vector>
  </TitlesOfParts>
  <Company>machine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cp:lastPrinted>2017-02-09T18:19:32Z</cp:lastPrinted>
  <dcterms:created xsi:type="dcterms:W3CDTF">2017-02-09T16:55:07Z</dcterms:created>
  <dcterms:modified xsi:type="dcterms:W3CDTF">2017-02-09T18:26:21Z</dcterms:modified>
</cp:coreProperties>
</file>