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10/28/2023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10/28/2023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10/28/2023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10/28/2023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79316" y="206830"/>
            <a:ext cx="8915399" cy="698862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Математика в Древней Греции</a:t>
            </a:r>
            <a:endParaRPr lang="ru-RU" sz="4800" b="1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749143" y="5107109"/>
            <a:ext cx="4755469" cy="1520113"/>
          </a:xfrm>
        </p:spPr>
        <p:txBody>
          <a:bodyPr/>
          <a:lstStyle/>
          <a:p>
            <a:endParaRPr lang="ru-RU" dirty="0"/>
          </a:p>
          <a:p>
            <a:pPr algn="ctr"/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Будагян Н.С., учитель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математики</a:t>
            </a:r>
            <a:endParaRPr lang="ru-RU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7860" y="905692"/>
            <a:ext cx="8238309" cy="4201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838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89212" y="174171"/>
            <a:ext cx="3505199" cy="653143"/>
          </a:xfrm>
        </p:spPr>
        <p:txBody>
          <a:bodyPr>
            <a:normAutofit fontScale="90000"/>
          </a:bodyPr>
          <a:lstStyle/>
          <a:p>
            <a:r>
              <a:rPr lang="ru-RU" sz="4000" u="sng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Греческая наука</a:t>
            </a:r>
            <a:endParaRPr lang="ru-RU" sz="4000" u="sng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0504" y="957943"/>
            <a:ext cx="5991496" cy="5355771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89212" y="827314"/>
            <a:ext cx="3505199" cy="5033735"/>
          </a:xfrm>
        </p:spPr>
        <p:txBody>
          <a:bodyPr>
            <a:noAutofit/>
          </a:bodyPr>
          <a:lstStyle/>
          <a:p>
            <a:pPr algn="just"/>
            <a:r>
              <a:rPr lang="ru-RU" sz="1200" spc="1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ru-RU" spc="1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Математика </a:t>
            </a:r>
            <a:r>
              <a:rPr lang="ru-RU" spc="1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Древнего Египта и Вавилона относится к периоду зарождения математики. В странах Древнего Востока были накоплены математические факты, методы решения задач, примеры приближенных вычислений</a:t>
            </a:r>
            <a:r>
              <a:rPr lang="ru-RU" spc="1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ru-RU" spc="1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Конец </a:t>
            </a:r>
            <a:r>
              <a:rPr lang="ru-RU" spc="1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— начало IV в. до н. э. — это золотой век Афин. Сюда стекаются замечательные люди со всех сторон античного мира: </a:t>
            </a:r>
            <a:r>
              <a:rPr lang="ru-RU" spc="1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Демокрит</a:t>
            </a:r>
            <a:r>
              <a:rPr lang="ru-RU" spc="1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Гиппократ, </a:t>
            </a:r>
            <a:r>
              <a:rPr lang="ru-RU" spc="1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Аристотель. В </a:t>
            </a:r>
            <a:r>
              <a:rPr lang="ru-RU" spc="1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 в. до н. э. были построены первые математические модели мира. В течение следующих трех веков создаются теории, тонкость и глубина которых были поняты и оценены только в ХIХ, а то и в ХХ веке. Свои успехи греки приписывали возникшему у них новому демократическому строю. Согласно Аристотелю, демократия есть такое государственное устройство, которое в наибольшей степени способствует проявлению всех возможностей, заложенных в каждом из сограждан.</a:t>
            </a:r>
          </a:p>
        </p:txBody>
      </p:sp>
    </p:spTree>
    <p:extLst>
      <p:ext uri="{BB962C8B-B14F-4D97-AF65-F5344CB8AC3E}">
        <p14:creationId xmlns:p14="http://schemas.microsoft.com/office/powerpoint/2010/main" val="4241988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89212" y="437380"/>
            <a:ext cx="3505199" cy="677318"/>
          </a:xfrm>
        </p:spPr>
        <p:txBody>
          <a:bodyPr>
            <a:normAutofit/>
          </a:bodyPr>
          <a:lstStyle/>
          <a:p>
            <a:r>
              <a:rPr lang="ru-RU" sz="3200" u="sng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Греческие нумерации</a:t>
            </a:r>
            <a:endParaRPr lang="ru-RU" sz="3200" u="sng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24891" y="1189309"/>
            <a:ext cx="3969520" cy="4671741"/>
          </a:xfrm>
        </p:spPr>
        <p:txBody>
          <a:bodyPr>
            <a:noAutofit/>
          </a:bodyPr>
          <a:lstStyle/>
          <a:p>
            <a:pPr algn="just"/>
            <a:r>
              <a:rPr lang="ru-RU" sz="1200" spc="2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ru-RU" spc="2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Первоначально </a:t>
            </a:r>
            <a:r>
              <a:rPr lang="ru-RU" spc="2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греки пользовались так называемой аттической нумерацией, которую называют также </a:t>
            </a:r>
            <a:r>
              <a:rPr lang="ru-RU" spc="2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геродиановой</a:t>
            </a:r>
            <a:r>
              <a:rPr lang="ru-RU" spc="2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по имени ее описавшего грамматика </a:t>
            </a:r>
            <a:r>
              <a:rPr lang="ru-RU" spc="2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Геродиана</a:t>
            </a:r>
            <a:r>
              <a:rPr lang="ru-RU" spc="2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(II в. до н. э</a:t>
            </a:r>
            <a:r>
              <a:rPr lang="ru-RU" spc="2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.).       </a:t>
            </a:r>
          </a:p>
          <a:p>
            <a:pPr algn="just"/>
            <a:r>
              <a:rPr lang="ru-RU" spc="2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pc="2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Аттическая </a:t>
            </a:r>
            <a:r>
              <a:rPr lang="ru-RU" spc="2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нумерация бала основана на аддитивном принципе. Основными в этой нумерации были знаки, означавшие 1, 5, 10, 50, 500 и 1000 (сравните с римской нумерацией). Аттическая нумерация была тесно связана со счетной доской — абаком. Абак разграфляли на столбцы, что соответствовали десятичным разрядам. Числа на абаке изображали камешками. Вычисления с помощью камешков на абаке у греков заимствовали римляне (от латинского слова </a:t>
            </a:r>
            <a:r>
              <a:rPr lang="ru-RU" spc="2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calculus</a:t>
            </a:r>
            <a:r>
              <a:rPr lang="ru-RU" spc="2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(камешек) происходит наше слово «калькулятор»). Позже абак перестали разграфлять, а для обозначения пустого разряда, т. е. нуля, стали применять особый круглый камешек с отверстием посередине. Позднее аттическая нумерация была вытеснена более компактной буквенной нумерацией. 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3310" y="776039"/>
            <a:ext cx="5181600" cy="3635708"/>
          </a:xfrm>
        </p:spPr>
      </p:pic>
      <p:pic>
        <p:nvPicPr>
          <p:cNvPr id="9" name="Picture 2" descr="atich1.jpg (416×192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35633" y="4281118"/>
            <a:ext cx="3692435" cy="1309785"/>
          </a:xfrm>
          <a:prstGeom prst="rect">
            <a:avLst/>
          </a:prstGeom>
          <a:noFill/>
        </p:spPr>
      </p:pic>
      <p:pic>
        <p:nvPicPr>
          <p:cNvPr id="10" name="Picture 4" descr="http://cdn01.ru/files/users/images/45/d0/45d0226e84a55eabf9e5cd1b68dbbd0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47903" y="5442857"/>
            <a:ext cx="3257007" cy="114393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73014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03270" y="217714"/>
            <a:ext cx="9301342" cy="84473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000" u="sng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Фалес</a:t>
            </a:r>
            <a:endParaRPr lang="ru-RU" sz="6000" u="sng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072639" y="1721652"/>
            <a:ext cx="5181600" cy="4922988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  Начало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греческой науки положила ионийская школа, основателем которой был «отец греческой науки» Фалес — купец, политический деятель, философ, астроном и математик, живший в Милеете — богатой греческой колонии в Малой Азии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Во время одного из посещений Египта Фалес очень просто решил задачу, которая была неразрешима для жрецов. Он сумел измерить высоту одной из египетских пирамид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  Фалес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доказал, что диаметр делит круг и окружность пополам, нашел предложение о равенстве углов при основании равнобедренного треугольника, открыл, что при пересечении двух прямых получаются равные углы, доказал теорему о равенстве двух треугольников, имеющих равными сторону и два угла, прилежащие к этой стороне. </a:t>
            </a:r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Фалес умер в престарелом возрасте внезапно. Историки утверждают, что на его гробнице была высечена надпись: «Насколько мала эта гробница, настолько велика слава этого царя астрономов в области звезд».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072639" y="980113"/>
            <a:ext cx="9858103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latin typeface="Arial" panose="020B0604020202020204" pitchFamily="34" charset="0"/>
                <a:cs typeface="Arial" panose="020B0604020202020204" pitchFamily="34" charset="0"/>
              </a:rPr>
              <a:t>Фалес из </a:t>
            </a:r>
            <a:r>
              <a:rPr lang="ru-RU" b="1" i="1" dirty="0" err="1">
                <a:latin typeface="Arial" panose="020B0604020202020204" pitchFamily="34" charset="0"/>
                <a:cs typeface="Arial" panose="020B0604020202020204" pitchFamily="34" charset="0"/>
              </a:rPr>
              <a:t>Милета</a:t>
            </a:r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 (ок.625 – ок.547 до н.э.) древнегреческий ученый и государственный  деятель, первый из семи мудрецов</a:t>
            </a:r>
            <a:r>
              <a:rPr lang="ru-RU" sz="2000" dirty="0">
                <a:cs typeface="Times New Roman" pitchFamily="18" charset="0"/>
              </a:rPr>
              <a:t>. </a:t>
            </a:r>
            <a:endParaRPr lang="ru-RU" dirty="0"/>
          </a:p>
        </p:txBody>
      </p:sp>
      <p:pic>
        <p:nvPicPr>
          <p:cNvPr id="9" name="Picture 4" descr="1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97863" y="1721652"/>
            <a:ext cx="2362200" cy="2952750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</p:pic>
      <p:pic>
        <p:nvPicPr>
          <p:cNvPr id="10" name="Picture 9" descr="6"/>
          <p:cNvPicPr>
            <a:picLocks noChangeAspect="1" noChangeArrowheads="1"/>
          </p:cNvPicPr>
          <p:nvPr/>
        </p:nvPicPr>
        <p:blipFill>
          <a:blip r:embed="rId3" cstate="print">
            <a:lum bright="24000"/>
          </a:blip>
          <a:srcRect/>
          <a:stretch>
            <a:fillRect/>
          </a:stretch>
        </p:blipFill>
        <p:spPr bwMode="auto">
          <a:xfrm>
            <a:off x="9903687" y="1721652"/>
            <a:ext cx="2170679" cy="2952750"/>
          </a:xfrm>
          <a:prstGeom prst="rect">
            <a:avLst/>
          </a:prstGeom>
          <a:noFill/>
          <a:ln w="38100" algn="ctr">
            <a:solidFill>
              <a:srgbClr val="DD7E0E"/>
            </a:solidFill>
            <a:miter lim="800000"/>
            <a:headEnd/>
            <a:tailEnd/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4239" y="4809744"/>
            <a:ext cx="4920162" cy="1834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128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37212" y="165464"/>
            <a:ext cx="9867400" cy="740227"/>
          </a:xfrm>
        </p:spPr>
        <p:txBody>
          <a:bodyPr>
            <a:noAutofit/>
          </a:bodyPr>
          <a:lstStyle/>
          <a:p>
            <a:pPr algn="ctr"/>
            <a:r>
              <a:rPr lang="ru-RU" sz="4800" u="sng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Школа Пифагора</a:t>
            </a:r>
            <a:endParaRPr lang="ru-RU" sz="4800" u="sng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915886" y="1045029"/>
            <a:ext cx="9588726" cy="949234"/>
          </a:xfrm>
        </p:spPr>
        <p:txBody>
          <a:bodyPr/>
          <a:lstStyle/>
          <a:p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    Пифагор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(примерно 570-490 гг. до н.э.) — философ и учёный из древней Греции, легендарная личность, основатель пифагорейской школы, автор пространного 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религиозно-философского учения.</a:t>
            </a: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915886" y="2211977"/>
            <a:ext cx="4293326" cy="3691049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основу философии пифагорейского союза было положено мистическое учение о числе. На основе разнообразных наблюдений в школе Пифагора возникло убеждение, что все явления во Вселенной подчинены вполне определенным числовым соотношениям, то есть существует «мировая гармония». </a:t>
            </a:r>
            <a:endParaRPr lang="ru-RU" dirty="0" smtClean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Пифагорейцы 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предполагали, что расстояния небесных тел от Земли в мировом пространстве определяется некоторой пропорцией. Поэтому в школе Пифагора внимательно изучались пропорции; при этом, кроме арифметической и геометрической, изучалась так называемая «гармоническая» пропорция (три числа составляют гармоническую пропорцию, если числа, им обратные, составляют пропорцию арифметическую).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4937" y="2333897"/>
            <a:ext cx="4661263" cy="3326674"/>
          </a:xfrm>
        </p:spPr>
      </p:pic>
    </p:spTree>
    <p:extLst>
      <p:ext uri="{BB962C8B-B14F-4D97-AF65-F5344CB8AC3E}">
        <p14:creationId xmlns:p14="http://schemas.microsoft.com/office/powerpoint/2010/main" val="1333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97874" y="304188"/>
            <a:ext cx="1037190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dirty="0" smtClean="0"/>
              <a:t>   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Особое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внимание в школе Пифагора уделялось вопросам геометрического характера. Работа над вопросами геометрического характера облегчалась благодаря их объединению с вопросами числового характера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  Пифагор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полагал, что Земля имеет шарообразную форму и какой-то огонь, но не Солнце, является центром Вселенной, около которого Земля вращается по кругу. Причем, Солнце, Луна и планеты обладают собственным движением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   Пифагорейцы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обладали достаточно обширными сведениями и из других разделов геометрии: им были известны теоремы о равенстве треугольников, учение о параллельных, о сумме углов треугольника, о подобии; они пользовались методами построения равновеликих фигур и основными положениями стереометрии. Одним из важнейших открытий, приписываемых пифагорейцам, считается доказательство теоремы о зависимости между катетами и гипотенузой прямоугольного треугольника, известной под названием теоремы Пифагора.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566" y="3278776"/>
            <a:ext cx="8338457" cy="3579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504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96337" y="1162986"/>
            <a:ext cx="642515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6000" dirty="0" smtClean="0">
                <a:latin typeface="Monotype Corsiva" panose="03010101010201010101" pitchFamily="66" charset="0"/>
                <a:cs typeface="Arial" panose="020B0604020202020204" pitchFamily="34" charset="0"/>
              </a:rPr>
              <a:t>Спасибо за внимание!</a:t>
            </a:r>
            <a:endParaRPr lang="ru-RU" sz="6000" dirty="0">
              <a:latin typeface="Monotype Corsiva" panose="03010101010201010101" pitchFamily="66" charset="0"/>
              <a:cs typeface="Arial" panose="020B0604020202020204" pitchFamily="34" charset="0"/>
            </a:endParaRPr>
          </a:p>
        </p:txBody>
      </p:sp>
      <p:pic>
        <p:nvPicPr>
          <p:cNvPr id="3" name="Picture 4" descr="http://earth-chronicles.ru/Publications_5/44/i_matemat_1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9F3"/>
              </a:clrFrom>
              <a:clrTo>
                <a:srgbClr val="FFF9F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9589" y="3448594"/>
            <a:ext cx="5878285" cy="26446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10145124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76</TotalTime>
  <Words>747</Words>
  <Application>Microsoft Office PowerPoint</Application>
  <PresentationFormat>Широкоэкранный</PresentationFormat>
  <Paragraphs>23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4" baseType="lpstr">
      <vt:lpstr>Arial</vt:lpstr>
      <vt:lpstr>Century Gothic</vt:lpstr>
      <vt:lpstr>Monotype Corsiva</vt:lpstr>
      <vt:lpstr>Times New Roman</vt:lpstr>
      <vt:lpstr>Wingdings</vt:lpstr>
      <vt:lpstr>Wingdings 3</vt:lpstr>
      <vt:lpstr>Легкий дым</vt:lpstr>
      <vt:lpstr>Математика в Древней Греции</vt:lpstr>
      <vt:lpstr>Греческая наука</vt:lpstr>
      <vt:lpstr>Греческие нумерации</vt:lpstr>
      <vt:lpstr>Фалес</vt:lpstr>
      <vt:lpstr>Школа Пифагора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Математика в Древней Греции</dc:title>
  <dc:creator>79264</dc:creator>
  <cp:lastModifiedBy>79264</cp:lastModifiedBy>
  <cp:revision>11</cp:revision>
  <dcterms:created xsi:type="dcterms:W3CDTF">2023-10-16T19:35:54Z</dcterms:created>
  <dcterms:modified xsi:type="dcterms:W3CDTF">2023-10-28T15:56:41Z</dcterms:modified>
</cp:coreProperties>
</file>