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69" r:id="rId4"/>
    <p:sldId id="257" r:id="rId5"/>
    <p:sldId id="258" r:id="rId6"/>
    <p:sldId id="270" r:id="rId7"/>
    <p:sldId id="259"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24D1F"/>
    <a:srgbClr val="70AC2E"/>
    <a:srgbClr val="213B69"/>
    <a:srgbClr val="8F310B"/>
    <a:srgbClr val="CC00CC"/>
    <a:srgbClr val="1E54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3"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6BF0B868-8720-4941-80F9-E7EE94926B39}" type="datetimeFigureOut">
              <a:rPr lang="ru-RU" smtClean="0"/>
              <a:pPr/>
              <a:t>30.10.2017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CBEE6E-7703-47AB-B81A-92476276388D}"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6330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316695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CBEE6E-7703-47AB-B81A-92476276388D}" type="slidenum">
              <a:rPr lang="ru-RU" smtClean="0"/>
              <a:pPr/>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0172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2036170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316169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46391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231331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39744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110859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363389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196656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1995098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3274143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422543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410500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CBEE6E-7703-47AB-B81A-92476276388D}"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0381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243906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62859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400322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65119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56985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F0B868-8720-4941-80F9-E7EE94926B39}" type="datetimeFigureOut">
              <a:rPr lang="ru-RU" smtClean="0"/>
              <a:pPr/>
              <a:t>30.10.2017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CBEE6E-7703-47AB-B81A-92476276388D}"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4383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BF0B868-8720-4941-80F9-E7EE94926B39}" type="datetimeFigureOut">
              <a:rPr lang="ru-RU" smtClean="0"/>
              <a:pPr/>
              <a:t>30.10.2017</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FCBEE6E-7703-47AB-B81A-92476276388D}" type="slidenum">
              <a:rPr lang="ru-RU" smtClean="0"/>
              <a:pPr/>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71167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0B868-8720-4941-80F9-E7EE94926B39}" type="datetimeFigureOut">
              <a:rPr lang="ru-RU" smtClean="0"/>
              <a:pPr/>
              <a:t>30.10.2017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BEE6E-7703-47AB-B81A-92476276388D}" type="slidenum">
              <a:rPr lang="ru-RU" smtClean="0"/>
              <a:pPr/>
              <a:t>‹#›</a:t>
            </a:fld>
            <a:endParaRPr lang="ru-RU"/>
          </a:p>
        </p:txBody>
      </p:sp>
    </p:spTree>
    <p:extLst>
      <p:ext uri="{BB962C8B-B14F-4D97-AF65-F5344CB8AC3E}">
        <p14:creationId xmlns="" xmlns:p14="http://schemas.microsoft.com/office/powerpoint/2010/main" val="30280162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556951" y="2726724"/>
            <a:ext cx="8682681" cy="873212"/>
          </a:xfrm>
        </p:spPr>
        <p:txBody>
          <a:bodyPr>
            <a:normAutofit fontScale="90000"/>
          </a:bodyPr>
          <a:lstStyle/>
          <a:p>
            <a:r>
              <a:rPr lang="ru-RU" b="1" dirty="0">
                <a:solidFill>
                  <a:schemeClr val="accent1">
                    <a:lumMod val="75000"/>
                  </a:schemeClr>
                </a:solidFill>
                <a:effectLst>
                  <a:outerShdw blurRad="38100" dist="38100" dir="2700000" algn="tl">
                    <a:srgbClr val="000000">
                      <a:alpha val="43137"/>
                    </a:srgbClr>
                  </a:outerShdw>
                </a:effectLst>
              </a:rPr>
              <a:t>Занимательные </a:t>
            </a:r>
            <a:r>
              <a:rPr lang="ru-RU" b="1" dirty="0" smtClean="0">
                <a:solidFill>
                  <a:schemeClr val="accent1">
                    <a:lumMod val="75000"/>
                  </a:schemeClr>
                </a:solidFill>
                <a:effectLst>
                  <a:outerShdw blurRad="38100" dist="38100" dir="2700000" algn="tl">
                    <a:srgbClr val="000000">
                      <a:alpha val="43137"/>
                    </a:srgbClr>
                  </a:outerShdw>
                </a:effectLst>
              </a:rPr>
              <a:t>задачи</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7172" name="Picture 4" descr="Картинки по запросу красивые ребусы"/>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6245" t="41002"/>
          <a:stretch/>
        </p:blipFill>
        <p:spPr bwMode="auto">
          <a:xfrm rot="20825623">
            <a:off x="4798727" y="4380004"/>
            <a:ext cx="2743201" cy="1978893"/>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Картинки по запросу математические ребусы"/>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12" t="3632" r="4023" b="8511"/>
          <a:stretch/>
        </p:blipFill>
        <p:spPr bwMode="auto">
          <a:xfrm rot="21196992">
            <a:off x="928446" y="501876"/>
            <a:ext cx="4362995" cy="160673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Картинки по запросу учеба картинки для детей"/>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53512" y="3653651"/>
            <a:ext cx="4338488" cy="320434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Картинки по запросу вопросительный знак картинки для детей"/>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0682523">
            <a:off x="9976886" y="413160"/>
            <a:ext cx="1555659" cy="2497618"/>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Похожее изображение"/>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314134">
            <a:off x="430354" y="3653651"/>
            <a:ext cx="3652649" cy="284094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Картинки по запросу поведение в школе"/>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51968" y="252236"/>
            <a:ext cx="2235135" cy="22351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26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p:cTn id="13" dur="500" fill="hold"/>
                                        <p:tgtEl>
                                          <p:spTgt spid="7176"/>
                                        </p:tgtEl>
                                        <p:attrNameLst>
                                          <p:attrName>ppt_w</p:attrName>
                                        </p:attrNameLst>
                                      </p:cBhvr>
                                      <p:tavLst>
                                        <p:tav tm="0">
                                          <p:val>
                                            <p:fltVal val="0"/>
                                          </p:val>
                                        </p:tav>
                                        <p:tav tm="100000">
                                          <p:val>
                                            <p:strVal val="#ppt_w"/>
                                          </p:val>
                                        </p:tav>
                                      </p:tavLst>
                                    </p:anim>
                                    <p:anim calcmode="lin" valueType="num">
                                      <p:cBhvr>
                                        <p:cTn id="14" dur="500" fill="hold"/>
                                        <p:tgtEl>
                                          <p:spTgt spid="7176"/>
                                        </p:tgtEl>
                                        <p:attrNameLst>
                                          <p:attrName>ppt_h</p:attrName>
                                        </p:attrNameLst>
                                      </p:cBhvr>
                                      <p:tavLst>
                                        <p:tav tm="0">
                                          <p:val>
                                            <p:fltVal val="0"/>
                                          </p:val>
                                        </p:tav>
                                        <p:tav tm="100000">
                                          <p:val>
                                            <p:strVal val="#ppt_h"/>
                                          </p:val>
                                        </p:tav>
                                      </p:tavLst>
                                    </p:anim>
                                    <p:animEffect transition="in" filter="fade">
                                      <p:cBhvr>
                                        <p:cTn id="15" dur="500"/>
                                        <p:tgtEl>
                                          <p:spTgt spid="7176"/>
                                        </p:tgtEl>
                                      </p:cBhvr>
                                    </p:animEffect>
                                  </p:childTnLst>
                                </p:cTn>
                              </p:par>
                              <p:par>
                                <p:cTn id="16" presetID="53" presetClass="entr" presetSubtype="16"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p:cTn id="18" dur="500" fill="hold"/>
                                        <p:tgtEl>
                                          <p:spTgt spid="1032"/>
                                        </p:tgtEl>
                                        <p:attrNameLst>
                                          <p:attrName>ppt_w</p:attrName>
                                        </p:attrNameLst>
                                      </p:cBhvr>
                                      <p:tavLst>
                                        <p:tav tm="0">
                                          <p:val>
                                            <p:fltVal val="0"/>
                                          </p:val>
                                        </p:tav>
                                        <p:tav tm="100000">
                                          <p:val>
                                            <p:strVal val="#ppt_w"/>
                                          </p:val>
                                        </p:tav>
                                      </p:tavLst>
                                    </p:anim>
                                    <p:anim calcmode="lin" valueType="num">
                                      <p:cBhvr>
                                        <p:cTn id="19" dur="500" fill="hold"/>
                                        <p:tgtEl>
                                          <p:spTgt spid="1032"/>
                                        </p:tgtEl>
                                        <p:attrNameLst>
                                          <p:attrName>ppt_h</p:attrName>
                                        </p:attrNameLst>
                                      </p:cBhvr>
                                      <p:tavLst>
                                        <p:tav tm="0">
                                          <p:val>
                                            <p:fltVal val="0"/>
                                          </p:val>
                                        </p:tav>
                                        <p:tav tm="100000">
                                          <p:val>
                                            <p:strVal val="#ppt_h"/>
                                          </p:val>
                                        </p:tav>
                                      </p:tavLst>
                                    </p:anim>
                                    <p:animEffect transition="in" filter="fade">
                                      <p:cBhvr>
                                        <p:cTn id="20" dur="500"/>
                                        <p:tgtEl>
                                          <p:spTgt spid="1032"/>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7172"/>
                                        </p:tgtEl>
                                        <p:attrNameLst>
                                          <p:attrName>style.visibility</p:attrName>
                                        </p:attrNameLst>
                                      </p:cBhvr>
                                      <p:to>
                                        <p:strVal val="visible"/>
                                      </p:to>
                                    </p:set>
                                    <p:anim calcmode="lin" valueType="num">
                                      <p:cBhvr>
                                        <p:cTn id="35" dur="500" fill="hold"/>
                                        <p:tgtEl>
                                          <p:spTgt spid="7172"/>
                                        </p:tgtEl>
                                        <p:attrNameLst>
                                          <p:attrName>ppt_w</p:attrName>
                                        </p:attrNameLst>
                                      </p:cBhvr>
                                      <p:tavLst>
                                        <p:tav tm="0">
                                          <p:val>
                                            <p:fltVal val="0"/>
                                          </p:val>
                                        </p:tav>
                                        <p:tav tm="100000">
                                          <p:val>
                                            <p:strVal val="#ppt_w"/>
                                          </p:val>
                                        </p:tav>
                                      </p:tavLst>
                                    </p:anim>
                                    <p:anim calcmode="lin" valueType="num">
                                      <p:cBhvr>
                                        <p:cTn id="36" dur="500" fill="hold"/>
                                        <p:tgtEl>
                                          <p:spTgt spid="7172"/>
                                        </p:tgtEl>
                                        <p:attrNameLst>
                                          <p:attrName>ppt_h</p:attrName>
                                        </p:attrNameLst>
                                      </p:cBhvr>
                                      <p:tavLst>
                                        <p:tav tm="0">
                                          <p:val>
                                            <p:fltVal val="0"/>
                                          </p:val>
                                        </p:tav>
                                        <p:tav tm="100000">
                                          <p:val>
                                            <p:strVal val="#ppt_h"/>
                                          </p:val>
                                        </p:tav>
                                      </p:tavLst>
                                    </p:anim>
                                    <p:animEffect transition="in" filter="fade">
                                      <p:cBhvr>
                                        <p:cTn id="37" dur="500"/>
                                        <p:tgtEl>
                                          <p:spTgt spid="7172"/>
                                        </p:tgtEl>
                                      </p:cBhvr>
                                    </p:animEffect>
                                  </p:childTnLst>
                                </p:cTn>
                              </p:par>
                              <p:par>
                                <p:cTn id="38" presetID="53" presetClass="entr" presetSubtype="16"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«Заморочки </a:t>
            </a:r>
            <a:r>
              <a:rPr lang="ru-RU" dirty="0"/>
              <a:t>из </a:t>
            </a:r>
            <a:r>
              <a:rPr lang="ru-RU" dirty="0" smtClean="0"/>
              <a:t>бочки»</a:t>
            </a:r>
            <a:endParaRPr lang="ru-RU" dirty="0"/>
          </a:p>
        </p:txBody>
      </p:sp>
      <p:sp>
        <p:nvSpPr>
          <p:cNvPr id="4" name="Объект 3"/>
          <p:cNvSpPr>
            <a:spLocks noGrp="1"/>
          </p:cNvSpPr>
          <p:nvPr>
            <p:ph sz="half" idx="1"/>
          </p:nvPr>
        </p:nvSpPr>
        <p:spPr>
          <a:xfrm>
            <a:off x="1024127" y="2286000"/>
            <a:ext cx="4754880" cy="2325189"/>
          </a:xfrm>
        </p:spPr>
        <p:txBody>
          <a:bodyPr>
            <a:normAutofit/>
          </a:bodyPr>
          <a:lstStyle/>
          <a:p>
            <a:pPr algn="ctr"/>
            <a:r>
              <a:rPr lang="ru-RU" dirty="0" smtClean="0"/>
              <a:t>Если  </a:t>
            </a:r>
            <a:r>
              <a:rPr lang="ru-RU" dirty="0"/>
              <a:t>бы завтрашний день был вчерашним, то до воскресенья осталось бы столько дней, сколько дней прошло от воскресенья до вчерашнего дня. </a:t>
            </a:r>
            <a:endParaRPr lang="ru-RU" dirty="0" smtClean="0"/>
          </a:p>
          <a:p>
            <a:pPr algn="ctr"/>
            <a:r>
              <a:rPr lang="ru-RU" dirty="0" smtClean="0"/>
              <a:t>Какой </a:t>
            </a:r>
            <a:r>
              <a:rPr lang="ru-RU" dirty="0"/>
              <a:t>сегодня день?  </a:t>
            </a:r>
          </a:p>
        </p:txBody>
      </p:sp>
      <p:pic>
        <p:nvPicPr>
          <p:cNvPr id="1026" name="Picture 2" descr="Картинки по запросу дни недели "/>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748" t="2857" r="9470" b="22735"/>
          <a:stretch/>
        </p:blipFill>
        <p:spPr bwMode="auto">
          <a:xfrm>
            <a:off x="6773091" y="2084832"/>
            <a:ext cx="3971109" cy="370362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4704386" y="5020883"/>
            <a:ext cx="984564" cy="461665"/>
          </a:xfrm>
          <a:prstGeom prst="rect">
            <a:avLst/>
          </a:prstGeom>
        </p:spPr>
        <p:txBody>
          <a:bodyPr wrap="none">
            <a:spAutoFit/>
          </a:bodyPr>
          <a:lstStyle/>
          <a:p>
            <a:pPr algn="ctr"/>
            <a:r>
              <a:rPr lang="ru-RU" sz="2400" b="1" i="1" dirty="0" smtClean="0"/>
              <a:t>Среда</a:t>
            </a:r>
            <a:endParaRPr lang="ru-RU" sz="2400" b="1" i="1" dirty="0"/>
          </a:p>
        </p:txBody>
      </p:sp>
    </p:spTree>
    <p:extLst>
      <p:ext uri="{BB962C8B-B14F-4D97-AF65-F5344CB8AC3E}">
        <p14:creationId xmlns="" xmlns:p14="http://schemas.microsoft.com/office/powerpoint/2010/main" val="41371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«Заморочки </a:t>
            </a:r>
            <a:r>
              <a:rPr lang="ru-RU" dirty="0"/>
              <a:t>из </a:t>
            </a:r>
            <a:r>
              <a:rPr lang="ru-RU" dirty="0" smtClean="0"/>
              <a:t>бочки»</a:t>
            </a:r>
            <a:endParaRPr lang="ru-RU" dirty="0"/>
          </a:p>
        </p:txBody>
      </p:sp>
      <p:sp>
        <p:nvSpPr>
          <p:cNvPr id="4" name="Объект 3"/>
          <p:cNvSpPr>
            <a:spLocks noGrp="1"/>
          </p:cNvSpPr>
          <p:nvPr>
            <p:ph sz="half" idx="1"/>
          </p:nvPr>
        </p:nvSpPr>
        <p:spPr>
          <a:xfrm>
            <a:off x="1024127" y="2286000"/>
            <a:ext cx="4754880" cy="1423851"/>
          </a:xfrm>
        </p:spPr>
        <p:txBody>
          <a:bodyPr>
            <a:normAutofit/>
          </a:bodyPr>
          <a:lstStyle/>
          <a:p>
            <a:pPr algn="ctr"/>
            <a:r>
              <a:rPr lang="ru-RU" dirty="0"/>
              <a:t>Груша тяжелее, чем яблоко, а яблоко тяжелее персика. </a:t>
            </a:r>
          </a:p>
          <a:p>
            <a:pPr algn="ctr"/>
            <a:r>
              <a:rPr lang="ru-RU" dirty="0"/>
              <a:t>Что тяжелее – груша или персик? </a:t>
            </a:r>
          </a:p>
          <a:p>
            <a:pPr marL="0" indent="0">
              <a:buNone/>
            </a:pPr>
            <a:endParaRPr lang="ru-RU" dirty="0"/>
          </a:p>
        </p:txBody>
      </p:sp>
      <p:sp>
        <p:nvSpPr>
          <p:cNvPr id="5" name="Прямоугольник 4"/>
          <p:cNvSpPr/>
          <p:nvPr/>
        </p:nvSpPr>
        <p:spPr>
          <a:xfrm>
            <a:off x="4668766" y="4328551"/>
            <a:ext cx="1014060" cy="461665"/>
          </a:xfrm>
          <a:prstGeom prst="rect">
            <a:avLst/>
          </a:prstGeom>
        </p:spPr>
        <p:txBody>
          <a:bodyPr wrap="none">
            <a:spAutoFit/>
          </a:bodyPr>
          <a:lstStyle/>
          <a:p>
            <a:pPr algn="ctr"/>
            <a:r>
              <a:rPr lang="ru-RU" sz="2400" b="1" i="1" dirty="0" smtClean="0"/>
              <a:t>Груша</a:t>
            </a:r>
            <a:endParaRPr lang="ru-RU" sz="2400" b="1" i="1" dirty="0"/>
          </a:p>
        </p:txBody>
      </p:sp>
      <p:pic>
        <p:nvPicPr>
          <p:cNvPr id="1028" name="Picture 4" descr="Картинки по запросу груша картинки для детей"/>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3495" y="3312914"/>
            <a:ext cx="1658935" cy="20312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Похожее изображение"/>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99223" y="3333707"/>
            <a:ext cx="1653218" cy="201611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Похожее изображение"/>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19234" y="3312914"/>
            <a:ext cx="1849931" cy="20369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81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a:t>
            </a:r>
          </a:p>
        </p:txBody>
      </p:sp>
      <p:sp>
        <p:nvSpPr>
          <p:cNvPr id="5" name="Объект 4"/>
          <p:cNvSpPr>
            <a:spLocks noGrp="1"/>
          </p:cNvSpPr>
          <p:nvPr>
            <p:ph sz="half" idx="1"/>
          </p:nvPr>
        </p:nvSpPr>
        <p:spPr>
          <a:xfrm>
            <a:off x="1024127" y="2286000"/>
            <a:ext cx="4754880" cy="1881051"/>
          </a:xfrm>
        </p:spPr>
        <p:txBody>
          <a:bodyPr/>
          <a:lstStyle/>
          <a:p>
            <a:pPr algn="ctr"/>
            <a:r>
              <a:rPr lang="ru-RU" dirty="0" smtClean="0"/>
              <a:t>Два </a:t>
            </a:r>
            <a:r>
              <a:rPr lang="ru-RU" dirty="0"/>
              <a:t>мальчика играли на гитарах, а один на балалайке. </a:t>
            </a:r>
            <a:endParaRPr lang="ru-RU" dirty="0" smtClean="0"/>
          </a:p>
          <a:p>
            <a:pPr algn="ctr"/>
            <a:r>
              <a:rPr lang="ru-RU" dirty="0" smtClean="0"/>
              <a:t>На </a:t>
            </a:r>
            <a:r>
              <a:rPr lang="ru-RU" dirty="0"/>
              <a:t>чем играл Юра, если Миша с Петей и Петя с Юрой играли на разных инструментах? </a:t>
            </a:r>
            <a:endParaRPr lang="ru-RU" dirty="0" smtClean="0"/>
          </a:p>
          <a:p>
            <a:pPr algn="r"/>
            <a:endParaRPr lang="ru-RU" dirty="0" smtClean="0"/>
          </a:p>
        </p:txBody>
      </p:sp>
      <p:pic>
        <p:nvPicPr>
          <p:cNvPr id="3074" name="Picture 2" descr="Похожее изображени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81137" y="2286000"/>
            <a:ext cx="2672882" cy="2432322"/>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Похожее изображение"/>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9377589">
            <a:off x="8815304" y="3493733"/>
            <a:ext cx="2857392" cy="274944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2593520" y="4718322"/>
            <a:ext cx="3185487" cy="461665"/>
          </a:xfrm>
          <a:prstGeom prst="rect">
            <a:avLst/>
          </a:prstGeom>
        </p:spPr>
        <p:txBody>
          <a:bodyPr wrap="none">
            <a:spAutoFit/>
          </a:bodyPr>
          <a:lstStyle/>
          <a:p>
            <a:pPr algn="r"/>
            <a:r>
              <a:rPr lang="ru-RU" sz="2400" b="1" i="1" dirty="0"/>
              <a:t> Ю</a:t>
            </a:r>
            <a:r>
              <a:rPr lang="ru-RU" sz="2400" b="1" i="1" dirty="0" smtClean="0"/>
              <a:t>ра </a:t>
            </a:r>
            <a:r>
              <a:rPr lang="ru-RU" sz="2400" b="1" i="1" dirty="0"/>
              <a:t>играл на </a:t>
            </a:r>
            <a:r>
              <a:rPr lang="ru-RU" sz="2400" b="1" i="1" dirty="0" smtClean="0"/>
              <a:t>гитаре</a:t>
            </a:r>
            <a:endParaRPr lang="ru-RU" sz="2400" b="1" i="1" dirty="0"/>
          </a:p>
        </p:txBody>
      </p:sp>
    </p:spTree>
    <p:extLst>
      <p:ext uri="{BB962C8B-B14F-4D97-AF65-F5344CB8AC3E}">
        <p14:creationId xmlns="" xmlns:p14="http://schemas.microsoft.com/office/powerpoint/2010/main" val="27798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par>
                                <p:cTn id="20" presetID="10"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a:t>
            </a:r>
          </a:p>
        </p:txBody>
      </p:sp>
      <p:sp>
        <p:nvSpPr>
          <p:cNvPr id="5" name="Объект 4"/>
          <p:cNvSpPr>
            <a:spLocks noGrp="1"/>
          </p:cNvSpPr>
          <p:nvPr>
            <p:ph sz="half" idx="1"/>
          </p:nvPr>
        </p:nvSpPr>
        <p:spPr>
          <a:xfrm>
            <a:off x="1024127" y="2286000"/>
            <a:ext cx="4754880" cy="1672046"/>
          </a:xfrm>
        </p:spPr>
        <p:txBody>
          <a:bodyPr/>
          <a:lstStyle/>
          <a:p>
            <a:pPr algn="ctr"/>
            <a:r>
              <a:rPr lang="ru-RU" dirty="0"/>
              <a:t>На столе стояли три стакана с ягодами. Вова съел один стакан и поставил его на стол. </a:t>
            </a:r>
          </a:p>
          <a:p>
            <a:pPr algn="ctr"/>
            <a:r>
              <a:rPr lang="ru-RU" dirty="0"/>
              <a:t>Сколько стаканов на столе</a:t>
            </a:r>
            <a:r>
              <a:rPr lang="ru-RU" dirty="0" smtClean="0"/>
              <a:t>?</a:t>
            </a:r>
            <a:endParaRPr lang="ru-RU" dirty="0"/>
          </a:p>
        </p:txBody>
      </p:sp>
      <p:pic>
        <p:nvPicPr>
          <p:cNvPr id="4100" name="Picture 4" descr="Похожее изображени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93115" y="2084831"/>
            <a:ext cx="4639926" cy="347994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4939097" y="4498368"/>
            <a:ext cx="647550" cy="461665"/>
          </a:xfrm>
          <a:prstGeom prst="rect">
            <a:avLst/>
          </a:prstGeom>
        </p:spPr>
        <p:txBody>
          <a:bodyPr wrap="none">
            <a:spAutoFit/>
          </a:bodyPr>
          <a:lstStyle/>
          <a:p>
            <a:r>
              <a:rPr lang="ru-RU" sz="2400" b="1" i="1" dirty="0" smtClean="0"/>
              <a:t>Три</a:t>
            </a:r>
            <a:endParaRPr lang="ru-RU" sz="2400" b="1" i="1" dirty="0"/>
          </a:p>
        </p:txBody>
      </p:sp>
    </p:spTree>
    <p:extLst>
      <p:ext uri="{BB962C8B-B14F-4D97-AF65-F5344CB8AC3E}">
        <p14:creationId xmlns="" xmlns:p14="http://schemas.microsoft.com/office/powerpoint/2010/main" val="36684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«Заморочки из бочки»</a:t>
            </a:r>
          </a:p>
        </p:txBody>
      </p:sp>
      <p:sp>
        <p:nvSpPr>
          <p:cNvPr id="5" name="Объект 4"/>
          <p:cNvSpPr>
            <a:spLocks noGrp="1"/>
          </p:cNvSpPr>
          <p:nvPr>
            <p:ph sz="half" idx="1"/>
          </p:nvPr>
        </p:nvSpPr>
        <p:spPr>
          <a:xfrm>
            <a:off x="1024127" y="2286000"/>
            <a:ext cx="4754880" cy="1162594"/>
          </a:xfrm>
        </p:spPr>
        <p:txBody>
          <a:bodyPr/>
          <a:lstStyle/>
          <a:p>
            <a:pPr algn="ctr"/>
            <a:r>
              <a:rPr lang="ru-RU" dirty="0"/>
              <a:t>Который сейчас час, если оставшаяся часть суток вдвое больше прошедшей? </a:t>
            </a:r>
            <a:endParaRPr lang="ru-RU" dirty="0" smtClean="0"/>
          </a:p>
          <a:p>
            <a:pPr marL="0" indent="0">
              <a:buNone/>
            </a:pPr>
            <a:endParaRPr lang="ru-RU" dirty="0"/>
          </a:p>
        </p:txBody>
      </p:sp>
      <p:pic>
        <p:nvPicPr>
          <p:cNvPr id="5122" name="Picture 2" descr="Картинки по запросу часы картинки для детей"/>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95563" y="1814557"/>
            <a:ext cx="4324985" cy="43249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4428957" y="3746216"/>
            <a:ext cx="1162498" cy="461665"/>
          </a:xfrm>
          <a:prstGeom prst="rect">
            <a:avLst/>
          </a:prstGeom>
        </p:spPr>
        <p:txBody>
          <a:bodyPr wrap="none">
            <a:spAutoFit/>
          </a:bodyPr>
          <a:lstStyle/>
          <a:p>
            <a:r>
              <a:rPr lang="ru-RU" sz="2400" b="1" i="1" dirty="0" smtClean="0"/>
              <a:t>8 часов</a:t>
            </a:r>
            <a:endParaRPr lang="ru-RU" sz="2400" b="1" i="1" dirty="0"/>
          </a:p>
        </p:txBody>
      </p:sp>
    </p:spTree>
    <p:extLst>
      <p:ext uri="{BB962C8B-B14F-4D97-AF65-F5344CB8AC3E}">
        <p14:creationId xmlns="" xmlns:p14="http://schemas.microsoft.com/office/powerpoint/2010/main" val="1327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Реши задачу</a:t>
            </a:r>
          </a:p>
        </p:txBody>
      </p:sp>
      <p:sp>
        <p:nvSpPr>
          <p:cNvPr id="3" name="Объект 2"/>
          <p:cNvSpPr>
            <a:spLocks noGrp="1"/>
          </p:cNvSpPr>
          <p:nvPr>
            <p:ph idx="1"/>
          </p:nvPr>
        </p:nvSpPr>
        <p:spPr>
          <a:xfrm>
            <a:off x="1024128" y="2286000"/>
            <a:ext cx="9720073" cy="1698171"/>
          </a:xfrm>
        </p:spPr>
        <p:txBody>
          <a:bodyPr>
            <a:normAutofit/>
          </a:bodyPr>
          <a:lstStyle/>
          <a:p>
            <a:pPr lvl="0" algn="ctr"/>
            <a:r>
              <a:rPr lang="ru-RU" dirty="0"/>
              <a:t>В семье 12 детей. Мама принесла для них 70 яблок. Половину всех яблок она раздала дочерям поровну, остальные яблоки отдала сыновьям, которые разделили их между собой также поровну. Каждый мальчик получил на 2 яблока больше, чем каждая девочка. Сколько было у этой мамы дочерей и сыновей? </a:t>
            </a:r>
          </a:p>
        </p:txBody>
      </p:sp>
      <p:sp>
        <p:nvSpPr>
          <p:cNvPr id="4" name="Прямоугольник 3"/>
          <p:cNvSpPr/>
          <p:nvPr/>
        </p:nvSpPr>
        <p:spPr>
          <a:xfrm>
            <a:off x="2971800" y="5259785"/>
            <a:ext cx="7772400" cy="1200329"/>
          </a:xfrm>
          <a:prstGeom prst="rect">
            <a:avLst/>
          </a:prstGeom>
        </p:spPr>
        <p:txBody>
          <a:bodyPr wrap="square">
            <a:spAutoFit/>
          </a:bodyPr>
          <a:lstStyle/>
          <a:p>
            <a:pPr algn="r"/>
            <a:r>
              <a:rPr lang="ru-RU" sz="2400" b="1" i="1" dirty="0" smtClean="0"/>
              <a:t>Так </a:t>
            </a:r>
            <a:r>
              <a:rPr lang="ru-RU" sz="2400" b="1" i="1" dirty="0"/>
              <a:t>как каждый мальчик получил на 2 яблока больше, чем каждая девочка, а 35 = 7∙5, то заключаем, что в семье было 7 дочерей и 5 сыновей</a:t>
            </a:r>
            <a:r>
              <a:rPr lang="ru-RU" sz="2400" b="1" i="1" dirty="0" smtClean="0"/>
              <a:t>.</a:t>
            </a:r>
            <a:endParaRPr lang="ru-RU" sz="2400" b="1" i="1" dirty="0"/>
          </a:p>
        </p:txBody>
      </p:sp>
      <p:pic>
        <p:nvPicPr>
          <p:cNvPr id="6146" name="Picture 2" descr="Картинки по запросу яблоки картинки рисованны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19505" y="4069160"/>
            <a:ext cx="3810000"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Картинки по запросу яблоки картинки рисованны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73931" y="4069160"/>
            <a:ext cx="3810000" cy="1190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02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237</Words>
  <Application>Microsoft Office PowerPoint</Application>
  <PresentationFormat>Произвольный</PresentationFormat>
  <Paragraphs>23</Paragraphs>
  <Slides>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7</vt:i4>
      </vt:variant>
    </vt:vector>
  </HeadingPairs>
  <TitlesOfParts>
    <vt:vector size="9" baseType="lpstr">
      <vt:lpstr>Интеграл</vt:lpstr>
      <vt:lpstr>Тема Office</vt:lpstr>
      <vt:lpstr>Занимательные задачи</vt:lpstr>
      <vt:lpstr>«Заморочки из бочки»</vt:lpstr>
      <vt:lpstr>«Заморочки из бочки»</vt:lpstr>
      <vt:lpstr>«Заморочки из бочки»</vt:lpstr>
      <vt:lpstr>«Заморочки из бочки»</vt:lpstr>
      <vt:lpstr>«Заморочки из бочки»</vt:lpstr>
      <vt:lpstr>Реши задачу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Удивительный мир чисел</dc:title>
  <dc:creator>Евгения Позднякова</dc:creator>
  <cp:lastModifiedBy>Пользователь</cp:lastModifiedBy>
  <cp:revision>26</cp:revision>
  <dcterms:created xsi:type="dcterms:W3CDTF">2017-09-10T15:14:37Z</dcterms:created>
  <dcterms:modified xsi:type="dcterms:W3CDTF">2017-10-30T09:26:59Z</dcterms:modified>
</cp:coreProperties>
</file>