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070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Диринская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«АГРО» имени И.Е. Федосеева-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Доосо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93505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3748" y="5041273"/>
            <a:ext cx="2906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Выполнила: ученица 10 класса 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Тарабукина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Настя.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Проверила: Кузьмина В.В.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746" y="6276221"/>
            <a:ext cx="83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256090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496944" cy="45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Цели и задачи: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Изучение биографии и спортивной жизни олимпийского чемпиона Павла Павловича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Пинигина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Формирование знаний и представлений о здоровом образе жизни.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Воспитания сплоченности, взаимопомощи, а главное, формирования сборного состава команды школы по видам спорта.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Выявления и развитие талантливых детей, повышение общественной активности.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5. Расширение кругозора школьников.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5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Данная программа «</a:t>
            </a:r>
            <a:r>
              <a:rPr lang="ru-RU" dirty="0" err="1"/>
              <a:t>Пинигинские</a:t>
            </a:r>
            <a:r>
              <a:rPr lang="ru-RU" dirty="0"/>
              <a:t> игры» реализуется в МБОУ </a:t>
            </a:r>
            <a:r>
              <a:rPr lang="ru-RU" dirty="0" err="1"/>
              <a:t>Диринская</a:t>
            </a:r>
            <a:r>
              <a:rPr lang="ru-RU" dirty="0"/>
              <a:t> СОШ и служит для организации внеурочной деятельности школьников.</a:t>
            </a:r>
          </a:p>
          <a:p>
            <a:pPr algn="just"/>
            <a:r>
              <a:rPr lang="ru-RU" dirty="0"/>
              <a:t>Актуальность программы в том, что игры являются важнейшим средством развития физической активности школьников, одним из самых любимых и полезных занятий детей данного возраста. В основе игр и соревнований лежат физические упражнения, движения, в ходе выполнения которых участники преодолевают ряд препятствий, стремятся достигнуть определённой, заранее поставленной цели. Благодаря большому разнообразию содержания игровой и соревновательной деятельности, они всесторонне влияют на организм и личность, способствуя решению важнейших специальных задач физического воспитания.</a:t>
            </a:r>
          </a:p>
          <a:p>
            <a:pPr algn="just"/>
            <a:r>
              <a:rPr lang="ru-RU" dirty="0"/>
              <a:t>Новизна данной программы заключается в том, что она интегрирует в себе содержание, способствующее не только физическому развитию ребенка, но и знания фольклора и изучению биографии, спортивной жизни олимпийского чемпиона Павла Павловича </a:t>
            </a:r>
            <a:r>
              <a:rPr lang="ru-RU" dirty="0" err="1"/>
              <a:t>Пинигина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«</a:t>
            </a:r>
            <a:r>
              <a:rPr lang="ru-RU" dirty="0" err="1"/>
              <a:t>Пинигинские</a:t>
            </a:r>
            <a:r>
              <a:rPr lang="ru-RU" dirty="0"/>
              <a:t> игры» в данное время являются лучшим средством активного отдыха после напряжённой умственной работы. Игровая деятельность развивает и укрепляет основные группы мышц и тем самым способствует улучшению здоровья. Движения, входящие в подвижные игры, по своему содержанию и форме очень просты, естественны, понятны и доступны восприятию и выполнению.</a:t>
            </a:r>
          </a:p>
          <a:p>
            <a:pPr algn="just"/>
            <a:r>
              <a:rPr lang="ru-RU" dirty="0"/>
              <a:t>В играх дети упражняются в ходьбе, прыжках, метании, беге, борьбе и других дисциплинах и незаметно для самих себя овладевают навыком основных движений.</a:t>
            </a:r>
          </a:p>
          <a:p>
            <a:pPr algn="just"/>
            <a:r>
              <a:rPr lang="ru-RU" dirty="0"/>
              <a:t>Улучшается общая координация движений, развивается способность целенаправленно владеть своим телом в соответствии с задачей и правилами игры.</a:t>
            </a:r>
          </a:p>
          <a:p>
            <a:pPr algn="just"/>
            <a:r>
              <a:rPr lang="ru-RU" dirty="0"/>
              <a:t>Приобретённый двигательный опыт и хорошая общая физическая подготовка создают необходимые предпосылки для последующей спортивной деятельности.</a:t>
            </a:r>
          </a:p>
          <a:p>
            <a:pPr algn="just"/>
            <a:r>
              <a:rPr lang="ru-RU" dirty="0"/>
              <a:t>Ценность игр в том, что приобретённые умения, качества, навыки повторяются и совершенствуются в быстро изменяющихся условиях.</a:t>
            </a:r>
          </a:p>
          <a:p>
            <a:pPr algn="just"/>
            <a:r>
              <a:rPr lang="ru-RU" dirty="0"/>
              <a:t>Содержание игр обогащает представление и активизирует наблюдательность, мышление и внимание, развивает память, сообразительность и воображение.</a:t>
            </a:r>
          </a:p>
          <a:p>
            <a:pPr algn="just"/>
            <a:r>
              <a:rPr lang="ru-RU" dirty="0"/>
              <a:t>Игровая деятельность всегда связана с решением определённых задач, выполнением определённых обязанностей, преодолением разного рода трудностей и препятствий. Преодоление препятствий укрепляет силу воли, воспитывает выдержку, решительность, настойчивость в достижении цели, веру в свои силы.</a:t>
            </a:r>
          </a:p>
          <a:p>
            <a:pPr algn="just"/>
            <a:r>
              <a:rPr lang="ru-RU" dirty="0"/>
              <a:t>Целесообразность программы «</a:t>
            </a:r>
            <a:r>
              <a:rPr lang="ru-RU" dirty="0" err="1"/>
              <a:t>Пинигинские</a:t>
            </a:r>
            <a:r>
              <a:rPr lang="ru-RU" dirty="0"/>
              <a:t> игры» заключается в том, что занятия по ней способствуют укреплению здоровья, повышению физической подготовленности и формированию двигательного опыта, </a:t>
            </a:r>
            <a:r>
              <a:rPr lang="ru-RU" dirty="0" err="1"/>
              <a:t>здоровьесбережению</a:t>
            </a:r>
            <a:r>
              <a:rPr lang="ru-RU" dirty="0"/>
              <a:t>, снятию психологического напряжения после умственной работы на уроках.</a:t>
            </a:r>
          </a:p>
          <a:p>
            <a:pPr algn="just"/>
            <a:r>
              <a:rPr lang="ru-RU" dirty="0"/>
              <a:t>Занятия проводятся на улице (спортивной площадке), в спортивном зале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88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15916"/>
            <a:ext cx="686058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69269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Пинигинских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игр»</a:t>
            </a:r>
          </a:p>
        </p:txBody>
      </p:sp>
    </p:spTree>
    <p:extLst>
      <p:ext uri="{BB962C8B-B14F-4D97-AF65-F5344CB8AC3E}">
        <p14:creationId xmlns:p14="http://schemas.microsoft.com/office/powerpoint/2010/main" val="158683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51161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63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0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спартакиада школьников МБОУ «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Диринской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«АГРО» имени И.Е. Федосеева-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Доосо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игры» проводятся по направлениям:</a:t>
            </a:r>
          </a:p>
          <a:p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Хапсагай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Игры предков.</a:t>
            </a:r>
          </a:p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Веселые старты.</a:t>
            </a:r>
          </a:p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Шорт-трек.</a:t>
            </a:r>
          </a:p>
          <a:p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Куйуур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Аҕа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сүбэтэ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Сдача нормативов ГТО по командам.</a:t>
            </a:r>
          </a:p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Лыжные гонки</a:t>
            </a:r>
          </a:p>
          <a:p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Ыһыах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күрэҕэ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(многоборье)</a:t>
            </a:r>
          </a:p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Шахматный турнир.</a:t>
            </a:r>
          </a:p>
          <a:p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Сайылык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кыргыттара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54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413437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5489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068961"/>
            <a:ext cx="3478974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1" y="3042006"/>
            <a:ext cx="3519670" cy="23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61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040560" cy="354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41277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Пинигинские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игры» проходят интересно, в жарких поединках каждый участник стремится принести победу своей команде, остальные дружно болеют за свои команды.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Приобретённый двигательный опыт и хорошая общая физическая подготовка создают необходимые предпосылки для последующей спортивной деятельности.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Итак, в ближайшем будущем, всех команд ждут не менее интересные, развивающие и дружные состязания по разным направлениям .</a:t>
            </a:r>
          </a:p>
        </p:txBody>
      </p:sp>
    </p:spTree>
    <p:extLst>
      <p:ext uri="{BB962C8B-B14F-4D97-AF65-F5344CB8AC3E}">
        <p14:creationId xmlns:p14="http://schemas.microsoft.com/office/powerpoint/2010/main" val="1907590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606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МБОУ «Диринская средняя общеобразовательная школа «АГРО» имени И.Е. Федосеева- Доосо» «Пинигинские игры»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Внутришкольная комплексная программа воспитательной деятельности школьников МБОУ «Диринская средняя общеобразовательная школа «АГРО» имени И.Е. Федосеева- Доосо» «Пинигинские игры</dc:title>
  <dc:creator>Зови меня Боккуойа</dc:creator>
  <cp:lastModifiedBy>vyfty hjbjh</cp:lastModifiedBy>
  <cp:revision>13</cp:revision>
  <dcterms:created xsi:type="dcterms:W3CDTF">2021-10-27T14:02:05Z</dcterms:created>
  <dcterms:modified xsi:type="dcterms:W3CDTF">2021-11-10T11:28:29Z</dcterms:modified>
</cp:coreProperties>
</file>