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98" r:id="rId4"/>
    <p:sldId id="331" r:id="rId5"/>
    <p:sldId id="333" r:id="rId6"/>
    <p:sldId id="334" r:id="rId7"/>
    <p:sldId id="340" r:id="rId8"/>
    <p:sldId id="335" r:id="rId9"/>
    <p:sldId id="336" r:id="rId10"/>
    <p:sldId id="337" r:id="rId11"/>
    <p:sldId id="338" r:id="rId12"/>
    <p:sldId id="339" r:id="rId13"/>
    <p:sldId id="262" r:id="rId14"/>
    <p:sldId id="332" r:id="rId15"/>
    <p:sldId id="341" r:id="rId16"/>
    <p:sldId id="33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9" autoAdjust="0"/>
    <p:restoredTop sz="93369" autoAdjust="0"/>
  </p:normalViewPr>
  <p:slideViewPr>
    <p:cSldViewPr snapToGrid="0">
      <p:cViewPr varScale="1">
        <p:scale>
          <a:sx n="64" d="100"/>
          <a:sy n="64" d="100"/>
        </p:scale>
        <p:origin x="-1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78640-99BD-4516-96D6-94A1F34E813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A3C8-E5DC-47E9-8CCA-592F5420CB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A3C8-E5DC-47E9-8CCA-592F5420CBD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281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6713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884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360" y="260648"/>
            <a:ext cx="11521280" cy="63367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Безымянный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896533" y="5445224"/>
            <a:ext cx="994064" cy="1199134"/>
          </a:xfrm>
          <a:prstGeom prst="rect">
            <a:avLst/>
          </a:prstGeom>
        </p:spPr>
      </p:pic>
      <p:pic>
        <p:nvPicPr>
          <p:cNvPr id="8" name="Рисунок 7" descr="Безымянный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49" y="5445224"/>
            <a:ext cx="1132411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5488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p1\AppData\Local\Temp\FineReader12.00\media\image1.jpe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800" b="1" dirty="0">
                <a:solidFill>
                  <a:srgbClr val="00B0F0"/>
                </a:solidFill>
              </a:rPr>
              <a:t>Обучение грамоте</a:t>
            </a: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54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2" y="509666"/>
            <a:ext cx="11423118" cy="560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3712"/>
            <a:ext cx="7391382" cy="54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89520" y="1"/>
            <a:ext cx="4602479" cy="6617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buFontTx/>
              <a:buChar char="-"/>
            </a:pPr>
            <a:r>
              <a:rPr lang="ru-RU" sz="3200" b="1" dirty="0" smtClean="0"/>
              <a:t>Лодыри </a:t>
            </a:r>
            <a:r>
              <a:rPr lang="ru-RU" sz="2800" dirty="0" smtClean="0"/>
              <a:t>— это люди, которые ленятся что-то делать. Они не любят заниматься делами, а предпочитают просто лежать</a:t>
            </a:r>
            <a:r>
              <a:rPr lang="ru-RU" sz="2800" dirty="0" smtClean="0"/>
              <a:t>.</a:t>
            </a:r>
          </a:p>
          <a:p>
            <a:pPr fontAlgn="base"/>
            <a:endParaRPr lang="ru-RU" sz="2800" dirty="0" smtClean="0"/>
          </a:p>
          <a:p>
            <a:pPr fontAlgn="base"/>
            <a:r>
              <a:rPr lang="ru-RU" sz="2800" dirty="0" smtClean="0"/>
              <a:t>- Заняться </a:t>
            </a:r>
            <a:r>
              <a:rPr lang="ru-RU" sz="2800" dirty="0" smtClean="0"/>
              <a:t>каким-либо делом. Лучше почитать книгу, порисовать или помочь родителям.</a:t>
            </a:r>
          </a:p>
          <a:p>
            <a:pPr fontAlgn="base"/>
            <a:r>
              <a:rPr lang="ru-RU" sz="2800" dirty="0" smtClean="0"/>
              <a:t>Такие дела принесут пользу, а если они будут просто лежать, то никогда ничему не научатся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86" y="299802"/>
            <a:ext cx="11338483" cy="627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9705" y="896381"/>
            <a:ext cx="1124262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Дерево дорого плодами, а человек делами</a:t>
            </a:r>
          </a:p>
          <a:p>
            <a:pPr fontAlgn="base"/>
            <a:r>
              <a:rPr lang="ru-RU" sz="2400" dirty="0" smtClean="0"/>
              <a:t>У дерева самой ценной частью являются плоды. Они нужны людям для того, чтобы употреблять в пищу. В человеке же больше всего ценятся его дела и поступки. Именно по тому, как человек относится к работе, можно понять, какой он по характеру.</a:t>
            </a:r>
          </a:p>
          <a:p>
            <a:pPr fontAlgn="base"/>
            <a:r>
              <a:rPr lang="ru-RU" sz="2400" b="1" dirty="0" smtClean="0"/>
              <a:t>Мала пчела, да и та работает</a:t>
            </a:r>
          </a:p>
          <a:p>
            <a:pPr fontAlgn="base"/>
            <a:r>
              <a:rPr lang="ru-RU" sz="2400" dirty="0" smtClean="0"/>
              <a:t>Несмотря на размеры насекомого, оно постоянно трудится и делает мед. Может показаться, что у маленькой пчелки совсем нет сил, чтобы заниматься делами. Поэтому и человек тоже должен трудиться, несмотря на свой рост или вес.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1\AppData\Local\Temp\FineReader12.00\media\image1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86033" y="285648"/>
            <a:ext cx="6125048" cy="249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638" y="2402003"/>
            <a:ext cx="6194853" cy="224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image3"/>
          <p:cNvPicPr>
            <a:picLocks noChangeAspect="1" noChangeArrowheads="1"/>
          </p:cNvPicPr>
          <p:nvPr/>
        </p:nvPicPr>
        <p:blipFill>
          <a:blip r:embed="rId5" cstate="print"/>
          <a:srcRect t="9339"/>
          <a:stretch>
            <a:fillRect/>
          </a:stretch>
        </p:blipFill>
        <p:spPr bwMode="auto">
          <a:xfrm>
            <a:off x="486033" y="4769267"/>
            <a:ext cx="7675114" cy="186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3923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ебурашка">
            <a:extLst>
              <a:ext uri="{FF2B5EF4-FFF2-40B4-BE49-F238E27FC236}">
                <a16:creationId xmlns:a16="http://schemas.microsoft.com/office/drawing/2014/main" xmlns="" id="{83E0FD7B-93A5-4D75-9D9A-67BEB786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011" y="601808"/>
            <a:ext cx="6827388" cy="35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ᐉ Чайник ELENBERG KS 8101 — купить в Киеве и Украине | Цена и отзывы в  ELDORADO">
            <a:extLst>
              <a:ext uri="{FF2B5EF4-FFF2-40B4-BE49-F238E27FC236}">
                <a16:creationId xmlns:a16="http://schemas.microsoft.com/office/drawing/2014/main" xmlns="" id="{86877167-4F1A-4C0E-ACD7-51FECA3A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159" y="4435441"/>
            <a:ext cx="1553460" cy="18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ford черный чай без кофеина в пакетиках, 20 шт — купить в  интернет-магазине OZON с быстрой доставкой">
            <a:extLst>
              <a:ext uri="{FF2B5EF4-FFF2-40B4-BE49-F238E27FC236}">
                <a16:creationId xmlns:a16="http://schemas.microsoft.com/office/drawing/2014/main" xmlns="" id="{A8DBB663-7BB1-483C-B18D-C998BB70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759" y="4792717"/>
            <a:ext cx="2042762" cy="11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стые вещи: чашка | Кот Шрёдингера">
            <a:extLst>
              <a:ext uri="{FF2B5EF4-FFF2-40B4-BE49-F238E27FC236}">
                <a16:creationId xmlns:a16="http://schemas.microsoft.com/office/drawing/2014/main" xmlns="" id="{4F0B6245-D018-4282-B82D-2FFB3151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897" y="4865407"/>
            <a:ext cx="2253875" cy="13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ежное рассыпчатое печенье с начинкой – кулинарный рецепт">
            <a:extLst>
              <a:ext uri="{FF2B5EF4-FFF2-40B4-BE49-F238E27FC236}">
                <a16:creationId xmlns:a16="http://schemas.microsoft.com/office/drawing/2014/main" xmlns="" id="{8EC437B9-5381-4CF7-978B-E0699E79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6799" y="4329348"/>
            <a:ext cx="2393403" cy="18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288" y="434394"/>
            <a:ext cx="6385810" cy="612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758190" y="599607"/>
            <a:ext cx="6235908" cy="749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287187" y="1349115"/>
            <a:ext cx="22485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-0.00023 0.00925 -0.00185 0.01107 -0.00439 C 0.01446 -0.00902 0.01668 -0.0185 0.01967 -0.02405 C 0.02071 -0.0259 0.02228 -0.02659 0.02332 -0.02844 C 0.03257 -0.04439 0.02215 -0.03098 0.03074 -0.04139 C 0.03361 -0.04902 0.03726 -0.05202 0.04051 -0.05896 C 0.04677 -0.07214 0.05953 -0.08879 0.06891 -0.09387 C 0.07308 -0.09896 0.07633 -0.10012 0.08115 -0.10266 C 0.08363 -0.10405 0.08858 -0.10705 0.08858 -0.10705 C 0.09353 -0.10636 0.09848 -0.10613 0.1033 -0.10474 C 0.1059 -0.10405 0.11072 -0.10035 0.11072 -0.10035 C 0.11398 -0.09156 0.11737 -0.08416 0.11932 -0.07422 C 0.1201 -0.06983 0.12179 -0.06104 0.12179 -0.06104 C 0.12075 -0.03399 0.12088 -0.00185 0.11189 0.02173 C 0.10929 0.04023 0.10695 0.06266 0.10082 0.07861 C 0.09809 0.09387 0.102 0.07537 0.09587 0.09179 C 0.09522 0.09364 0.09535 0.09618 0.0947 0.09826 C 0.09327 0.10289 0.08975 0.11144 0.08975 0.11144 C 0.08806 0.12069 0.08545 0.12786 0.08363 0.13757 C 0.08272 0.14266 0.07868 0.15075 0.07868 0.15075 C 0.07751 0.15931 0.07659 0.16509 0.07373 0.17248 C 0.06995 0.19352 0.07581 0.16277 0.07008 0.18566 C 0.06722 0.19722 0.06813 0.19699 0.06643 0.2074 C 0.06461 0.2185 0.06227 0.22936 0.06018 0.24 C 0.05927 0.24485 0.05784 0.24902 0.05653 0.25318 C 0.0551 0.2578 0.05158 0.26636 0.05158 0.26636 C 0.04885 0.28162 0.05015 0.27514 0.04794 0.28601 C 0.04677 0.2985 0.04637 0.31121 0.04429 0.32324 C 0.04468 0.33341 0.04416 0.34381 0.04546 0.35376 C 0.04637 0.36023 0.05041 0.36046 0.05289 0.36254 C 0.06292 0.37133 0.07073 0.37364 0.08233 0.37549 C 0.09301 0.37341 0.10252 0.36948 0.11189 0.36023 C 0.1145 0.35769 0.11645 0.35306 0.11932 0.35144 C 0.12818 0.34636 0.13443 0.33757 0.14146 0.3274 C 0.14472 0.32254 0.14889 0.32069 0.15254 0.31653 C 0.15801 0.3022 0.15162 0.3163 0.15866 0.30774 C 0.1627 0.30289 0.16426 0.29549 0.16843 0.2904 C 0.17364 0.27676 0.18041 0.26451 0.18823 0.25549 C 0.19513 0.2363 0.1851 0.26335 0.19435 0.24231 C 0.20216 0.22474 0.19591 0.23352 0.20295 0.22497 C 0.2049 0.2141 0.20842 0.20647 0.21272 0.19861 C 0.21311 0.19653 0.21324 0.19399 0.21402 0.19214 C 0.21493 0.18959 0.21688 0.18844 0.21767 0.18566 C 0.21897 0.1815 0.21936 0.17688 0.22014 0.17248 C 0.22105 0.1674 0.2234 0.1637 0.22509 0.15931 C 0.22587 0.15722 0.22757 0.15283 0.22757 0.15283 C 0.22926 0.14335 0.23265 0.13572 0.23486 0.1267 C 0.23733 0.11676 0.23786 0.10913 0.24111 0.10035 C 0.24281 0.09087 0.24593 0.083 0.24841 0.07422 C 0.25153 0.06358 0.25453 0.05156 0.25831 0.04139 C 0.26091 0.02751 0.26495 0.0141 0.26938 0.00208 C 0.2712 -0.00763 0.27237 -0.01572 0.2755 -0.02405 C 0.27732 -0.03353 0.2785 -0.04185 0.28162 -0.05017 C 0.28358 -0.06358 0.28475 -0.07538 0.29022 -0.08509 C 0.29061 -0.0874 0.29087 -0.08971 0.29152 -0.09179 C 0.29296 -0.09642 0.29634 -0.10474 0.29634 -0.10474 C 0.29595 -0.10174 0.29595 -0.09873 0.29517 -0.09595 C 0.29387 -0.09133 0.29022 -0.08301 0.29022 -0.08301 C 0.28983 -0.08069 0.2897 -0.07838 0.28905 -0.0763 C 0.28761 -0.07168 0.2841 -0.06335 0.2841 -0.06335 C 0.28253 -0.05434 0.27967 -0.04509 0.27667 -0.037 C 0.27368 -0.02058 0.26912 -0.00532 0.2656 0.01087 C 0.26339 0.02127 0.26274 0.02821 0.25948 0.03722 C 0.25739 0.05202 0.2557 0.06798 0.25088 0.08069 C 0.24828 0.09572 0.25153 0.07884 0.24723 0.09387 C 0.24528 0.10081 0.24476 0.10682 0.24228 0.11352 C 0.2402 0.12532 0.23616 0.13618 0.23238 0.14636 C 0.23082 0.15075 0.22848 0.15445 0.22757 0.15931 C 0.22574 0.16855 0.22704 0.16416 0.22379 0.17248 C 0.22131 0.18566 0.2178 0.20185 0.21402 0.21387 C 0.21259 0.2185 0.21076 0.22266 0.20907 0.22705 C 0.20829 0.22913 0.20659 0.23352 0.20659 0.23352 C 0.20503 0.24277 0.20269 0.24601 0.1993 0.25318 C 0.19396 0.26451 0.19917 0.25503 0.19552 0.26636 C 0.19409 0.27098 0.19057 0.27954 0.19057 0.27954 C 0.1894 0.30011 0.18849 0.32092 0.18197 0.3385 C 0.18067 0.34566 0.17585 0.35815 0.17585 0.35815 C 0.17377 0.36948 0.17221 0.38081 0.16843 0.39075 C 0.16634 0.40277 0.16335 0.41156 0.16113 0.42358 C 0.16061 0.42613 0.15931 0.42774 0.15866 0.43006 C 0.15683 0.4363 0.15501 0.443 0.15371 0.44971 C 0.14954 0.47168 0.14759 0.49803 0.14016 0.51746 C 0.13925 0.52439 0.13834 0.53272 0.13651 0.53919 C 0.13091 0.55931 0.1373 0.53063 0.13156 0.55445 C 0.13104 0.55653 0.13104 0.55907 0.13039 0.56115 C 0.12896 0.56578 0.12714 0.56971 0.12544 0.5741 C 0.12466 0.57642 0.12297 0.58081 0.12297 0.58081 C 0.11958 0.60578 0.11424 0.63075 0.10942 0.65503 C 0.1102 0.67977 0.10629 0.70497 0.12049 0.71399 C 0.14355 0.71191 0.14303 0.71792 0.15736 0.70081 C 0.161 0.69642 0.16465 0.69202 0.16843 0.68763 C 0.1709 0.68485 0.17585 0.67907 0.17585 0.67907 C 0.18132 0.66451 0.17494 0.67838 0.18197 0.67029 C 0.18471 0.66728 0.18679 0.66266 0.1894 0.65942 C 0.19018 0.65711 0.19083 0.65457 0.19187 0.65272 C 0.19292 0.65087 0.19461 0.6504 0.19552 0.64855 C 0.19748 0.64462 0.19839 0.63884 0.20047 0.63537 C 0.20125 0.63399 0.20216 0.63237 0.20295 0.63098 " pathEditMode="relative" ptsTypes="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5240" y="489857"/>
            <a:ext cx="1511714" cy="157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r="8334" b="3110"/>
          <a:stretch/>
        </p:blipFill>
        <p:spPr>
          <a:xfrm>
            <a:off x="5541141" y="473529"/>
            <a:ext cx="1612244" cy="160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3373" y="457199"/>
            <a:ext cx="1549785" cy="1616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1" t="64359" r="84610" b="22619"/>
          <a:stretch/>
        </p:blipFill>
        <p:spPr bwMode="auto">
          <a:xfrm>
            <a:off x="1845128" y="391886"/>
            <a:ext cx="1779815" cy="1698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72B736DF-9C3D-4173-BAD5-58B89434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221" y="1982450"/>
            <a:ext cx="122083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Мы на уроке</a:t>
            </a:r>
            <a:r>
              <a:rPr kumimoji="0" lang="ru-RU" sz="8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98822B35-F021-4623-9F6E-A8692309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621" y="2134850"/>
            <a:ext cx="122083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У учеников ручки.</a:t>
            </a:r>
            <a:endParaRPr kumimoji="0" lang="ru-RU" sz="88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2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grpId="1" nodeType="after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V="1">
            <a:off x="6560813" y="1101059"/>
            <a:ext cx="1700463" cy="802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3"/>
          <p:cNvCxnSpPr/>
          <p:nvPr/>
        </p:nvCxnSpPr>
        <p:spPr>
          <a:xfrm flipV="1">
            <a:off x="4566783" y="1712690"/>
            <a:ext cx="775051" cy="14448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Картинки по запросу буква ч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199" t="3798" r="2960" b="3981"/>
          <a:stretch>
            <a:fillRect/>
          </a:stretch>
        </p:blipFill>
        <p:spPr bwMode="auto">
          <a:xfrm>
            <a:off x="0" y="2038662"/>
            <a:ext cx="4706912" cy="3781972"/>
          </a:xfrm>
          <a:prstGeom prst="rect">
            <a:avLst/>
          </a:prstGeom>
          <a:noFill/>
        </p:spPr>
      </p:pic>
      <p:grpSp>
        <p:nvGrpSpPr>
          <p:cNvPr id="8" name="Групувати 7"/>
          <p:cNvGrpSpPr/>
          <p:nvPr/>
        </p:nvGrpSpPr>
        <p:grpSpPr>
          <a:xfrm>
            <a:off x="4283574" y="0"/>
            <a:ext cx="2580060" cy="1862048"/>
            <a:chOff x="4221114" y="2517795"/>
            <a:chExt cx="2580060" cy="1862048"/>
          </a:xfrm>
        </p:grpSpPr>
        <p:sp>
          <p:nvSpPr>
            <p:cNvPr id="10" name="TextBox 9"/>
            <p:cNvSpPr txBox="1"/>
            <p:nvPr/>
          </p:nvSpPr>
          <p:spPr>
            <a:xfrm>
              <a:off x="4221114" y="2517795"/>
              <a:ext cx="258006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/>
                <a:t>[</a:t>
              </a:r>
              <a:r>
                <a:rPr lang="ru-RU" sz="11500" dirty="0"/>
                <a:t> ч </a:t>
              </a:r>
              <a:r>
                <a:rPr lang="en-US" sz="11500" dirty="0"/>
                <a:t>]</a:t>
              </a:r>
              <a:endParaRPr lang="ru-RU" sz="11500" dirty="0"/>
            </a:p>
          </p:txBody>
        </p:sp>
        <p:pic>
          <p:nvPicPr>
            <p:cNvPr id="11" name="Picture 4" descr="Картинки по запросу запятая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37652" t="58836" r="37621"/>
            <a:stretch>
              <a:fillRect/>
            </a:stretch>
          </p:blipFill>
          <p:spPr bwMode="auto">
            <a:xfrm>
              <a:off x="5679893" y="2638470"/>
              <a:ext cx="390012" cy="936047"/>
            </a:xfrm>
            <a:prstGeom prst="rect">
              <a:avLst/>
            </a:prstGeom>
            <a:noFill/>
          </p:spPr>
        </p:pic>
      </p:grp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4B06C26-9C40-4BF9-9DC2-0559128659CA}"/>
              </a:ext>
            </a:extLst>
          </p:cNvPr>
          <p:cNvSpPr/>
          <p:nvPr/>
        </p:nvSpPr>
        <p:spPr>
          <a:xfrm>
            <a:off x="8409604" y="463957"/>
            <a:ext cx="1270424" cy="12902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430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67" y="0"/>
            <a:ext cx="43220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ача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031" y="2208108"/>
            <a:ext cx="3671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0306" y="3402501"/>
            <a:ext cx="39247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2047" y="-222448"/>
            <a:ext cx="42123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ече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527" y="1239508"/>
            <a:ext cx="41225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6560" y="535596"/>
            <a:ext cx="4029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ычи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5029" y="2698589"/>
            <a:ext cx="46169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яча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0477" y="628449"/>
            <a:ext cx="81719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9977" y="895150"/>
            <a:ext cx="81719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дача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6691" y="780849"/>
            <a:ext cx="81719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жучок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3021" y="927807"/>
            <a:ext cx="81719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сачок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4906" y="1107421"/>
            <a:ext cx="81719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4643" y="895149"/>
            <a:ext cx="94092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2391" y="1466649"/>
            <a:ext cx="81719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786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4" y="0"/>
            <a:ext cx="8499422" cy="653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874176" y="0"/>
            <a:ext cx="3317824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В рассказе говорится о том, что у ребят будет четыре урока. Первым уроком будет математика, вторым и третьим — русский язык, а четвертым — рисование.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9370"/>
            <a:ext cx="12092678" cy="367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1678"/>
            <a:ext cx="12192000" cy="6986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/>
              <a:t>Ученику — удача, учителю — радость</a:t>
            </a:r>
          </a:p>
          <a:p>
            <a:pPr fontAlgn="base"/>
            <a:r>
              <a:rPr lang="ru-RU" sz="2800" dirty="0" smtClean="0"/>
              <a:t>Если ученику «улыбается» удача, то учитель в это время радуется. Для ученика удача — это хорошая оценка. Успехи ребят — радость для учителя.</a:t>
            </a:r>
          </a:p>
          <a:p>
            <a:pPr algn="ctr" fontAlgn="base"/>
            <a:r>
              <a:rPr lang="ru-RU" sz="2800" b="1" dirty="0" smtClean="0"/>
              <a:t>Недоученный хуже неученого</a:t>
            </a:r>
          </a:p>
          <a:p>
            <a:pPr fontAlgn="base"/>
            <a:r>
              <a:rPr lang="ru-RU" sz="2800" dirty="0" smtClean="0"/>
              <a:t>Человек, который начал учиться и бросил, хуже человека, который еще не пытался учиться. Он попробовал освоить что-то новое, но опустил руки. Нельзя оставлять дело недоделанным. Его всегда нужно доводить до конца.</a:t>
            </a:r>
          </a:p>
          <a:p>
            <a:pPr algn="ctr" fontAlgn="base"/>
            <a:r>
              <a:rPr lang="ru-RU" sz="2800" b="1" dirty="0" smtClean="0"/>
              <a:t>Мало уметь читать, надо уметь думать</a:t>
            </a:r>
          </a:p>
          <a:p>
            <a:pPr fontAlgn="base"/>
            <a:r>
              <a:rPr lang="ru-RU" sz="2800" dirty="0" smtClean="0"/>
              <a:t>Человек, который умеет читать, должен уметь думать. От того, что текст будет просто прочитан, толку будет мало.</a:t>
            </a:r>
          </a:p>
          <a:p>
            <a:pPr fontAlgn="base"/>
            <a:r>
              <a:rPr lang="ru-RU" sz="2800" dirty="0" smtClean="0"/>
              <a:t>Читатель должен не только уметь прочитывать слова и предложения, но и понимать смысл строк.</a:t>
            </a:r>
          </a:p>
          <a:p>
            <a:pPr algn="ctr" fontAlgn="base"/>
            <a:r>
              <a:rPr lang="ru-RU" sz="2800" b="1" dirty="0" smtClean="0"/>
              <a:t>Чего себе не хочешь, того и другому не делай</a:t>
            </a:r>
          </a:p>
          <a:p>
            <a:pPr fontAlgn="base"/>
            <a:r>
              <a:rPr lang="ru-RU" sz="2800" dirty="0" smtClean="0"/>
              <a:t>Никто не любит, когда к нему плохо относятся. Тебе не нужно поступать с людьми так, как бы ты не хотел, чтобы поступали с тобой. Перед тем, как что-то кому-то сказать, подумай, как бы ты отреагировал на такие слова.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12" y="344774"/>
            <a:ext cx="10552814" cy="58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Азбука 1 класс 2 часть ответы страница 8 задание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16" t="37472" r="29308" b="9686"/>
          <a:stretch>
            <a:fillRect/>
          </a:stretch>
        </p:blipFill>
        <p:spPr bwMode="auto">
          <a:xfrm>
            <a:off x="7689954" y="2158583"/>
            <a:ext cx="4502046" cy="106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1368"/>
            <a:ext cx="11936809" cy="39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Азбука 1 класс 2 часть ответы страница 8 задание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05" t="50981" r="62362" b="11097"/>
          <a:stretch>
            <a:fillRect/>
          </a:stretch>
        </p:blipFill>
        <p:spPr bwMode="auto">
          <a:xfrm>
            <a:off x="1041568" y="3552544"/>
            <a:ext cx="6273996" cy="1049436"/>
          </a:xfrm>
          <a:prstGeom prst="rect">
            <a:avLst/>
          </a:prstGeom>
          <a:noFill/>
        </p:spPr>
      </p:pic>
      <p:pic>
        <p:nvPicPr>
          <p:cNvPr id="5" name="Picture 4" descr="Азбука 1 класс 2 часть ответы страница 8 задание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05" t="50981" r="62362" b="11097"/>
          <a:stretch>
            <a:fillRect/>
          </a:stretch>
        </p:blipFill>
        <p:spPr bwMode="auto">
          <a:xfrm>
            <a:off x="5918004" y="3465101"/>
            <a:ext cx="6273996" cy="104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F4997C03-A421-4F3E-9D69-D9B3620AAFFD}" vid="{02C53565-537D-4DD2-80AB-268900E000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857</TotalTime>
  <Words>398</Words>
  <Application>Microsoft Office PowerPoint</Application>
  <PresentationFormat>Произвольный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Тема2</vt:lpstr>
      <vt:lpstr>Обучение грамоте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</dc:title>
  <dc:creator>Дом</dc:creator>
  <cp:lastModifiedBy>Пользователь Windows</cp:lastModifiedBy>
  <cp:revision>28</cp:revision>
  <dcterms:created xsi:type="dcterms:W3CDTF">2017-12-02T20:51:51Z</dcterms:created>
  <dcterms:modified xsi:type="dcterms:W3CDTF">2022-12-05T17:03:24Z</dcterms:modified>
</cp:coreProperties>
</file>