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7" r:id="rId1"/>
  </p:sldMasterIdLst>
  <p:notesMasterIdLst>
    <p:notesMasterId r:id="rId15"/>
  </p:notesMasterIdLst>
  <p:sldIdLst>
    <p:sldId id="284" r:id="rId2"/>
    <p:sldId id="281" r:id="rId3"/>
    <p:sldId id="267" r:id="rId4"/>
    <p:sldId id="268" r:id="rId5"/>
    <p:sldId id="282" r:id="rId6"/>
    <p:sldId id="283" r:id="rId7"/>
    <p:sldId id="263" r:id="rId8"/>
    <p:sldId id="266" r:id="rId9"/>
    <p:sldId id="273" r:id="rId10"/>
    <p:sldId id="274" r:id="rId11"/>
    <p:sldId id="279" r:id="rId12"/>
    <p:sldId id="280" r:id="rId13"/>
    <p:sldId id="275" r:id="rId1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613" autoAdjust="0"/>
  </p:normalViewPr>
  <p:slideViewPr>
    <p:cSldViewPr snapToGrid="0">
      <p:cViewPr varScale="1">
        <p:scale>
          <a:sx n="51" d="100"/>
          <a:sy n="51" d="100"/>
        </p:scale>
        <p:origin x="1243"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dirty="0">
                <a:latin typeface="+mn-lt"/>
              </a:defRPr>
            </a:lvl1pPr>
          </a:lstStyle>
          <a:p>
            <a:pPr>
              <a:defRPr/>
            </a:pPr>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545AA69B-91D3-40C8-9ECD-80DF4F97F540}" type="datetimeFigureOut">
              <a:rPr lang="ru-RU"/>
              <a:pPr>
                <a:defRPr/>
              </a:pPr>
              <a:t>03.03.2014</a:t>
            </a:fld>
            <a:endParaRPr lang="ru-RU" dirty="0"/>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ru-RU" noProof="0"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dirty="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AB9D6231-0751-45FD-8E75-9C9269CBEEED}" type="slidenum">
              <a:rPr lang="ru-RU"/>
              <a:pPr>
                <a:defRPr/>
              </a:pPr>
              <a:t>‹#›</a:t>
            </a:fld>
            <a:endParaRPr lang="ru-RU" dirty="0"/>
          </a:p>
        </p:txBody>
      </p:sp>
    </p:spTree>
    <p:extLst>
      <p:ext uri="{BB962C8B-B14F-4D97-AF65-F5344CB8AC3E}">
        <p14:creationId xmlns:p14="http://schemas.microsoft.com/office/powerpoint/2010/main" val="342272343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B0D8D881-CF92-4B9D-A6C1-6DF214EEF569}" type="slidenum">
              <a:rPr lang="ru-RU" smtClean="0"/>
              <a:pPr/>
              <a:t>1</a:t>
            </a:fld>
            <a:endParaRPr lang="ru-RU"/>
          </a:p>
        </p:txBody>
      </p:sp>
    </p:spTree>
    <p:extLst>
      <p:ext uri="{BB962C8B-B14F-4D97-AF65-F5344CB8AC3E}">
        <p14:creationId xmlns:p14="http://schemas.microsoft.com/office/powerpoint/2010/main" val="3380212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E3F4511-4A48-4B19-AEFA-4394EC8C54DC}" type="slidenum">
              <a:rPr lang="ru-RU"/>
              <a:pPr fontAlgn="base">
                <a:spcBef>
                  <a:spcPct val="0"/>
                </a:spcBef>
                <a:spcAft>
                  <a:spcPct val="0"/>
                </a:spcAft>
              </a:pPr>
              <a:t>12</a:t>
            </a:fld>
            <a:endParaRPr lang="ru-RU"/>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Tree>
    <p:extLst>
      <p:ext uri="{BB962C8B-B14F-4D97-AF65-F5344CB8AC3E}">
        <p14:creationId xmlns:p14="http://schemas.microsoft.com/office/powerpoint/2010/main" val="28130851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4" name="Picture 10" descr="Celestia-R1---OverlayTitleSD.png"/>
          <p:cNvPicPr>
            <a:picLocks noChangeAspect="1"/>
          </p:cNvPicPr>
          <p:nvPr/>
        </p:nvPicPr>
        <p:blipFill>
          <a:blip r:embed="rId2"/>
          <a:srcRect/>
          <a:stretch>
            <a:fillRect/>
          </a:stretch>
        </p:blipFill>
        <p:spPr bwMode="auto">
          <a:xfrm>
            <a:off x="0" y="0"/>
            <a:ext cx="7397750" cy="6858000"/>
          </a:xfrm>
          <a:prstGeom prst="rect">
            <a:avLst/>
          </a:prstGeom>
          <a:noFill/>
          <a:ln w="9525">
            <a:noFill/>
            <a:miter lim="800000"/>
            <a:headEnd/>
            <a:tailEnd/>
          </a:ln>
        </p:spPr>
      </p:pic>
      <p:sp>
        <p:nvSpPr>
          <p:cNvPr id="2" name="Title 1"/>
          <p:cNvSpPr>
            <a:spLocks noGrp="1"/>
          </p:cNvSpPr>
          <p:nvPr>
            <p:ph type="ctrTitle"/>
          </p:nvPr>
        </p:nvSpPr>
        <p:spPr>
          <a:xfrm>
            <a:off x="2743973" y="1964267"/>
            <a:ext cx="5714228" cy="2421464"/>
          </a:xfrm>
        </p:spPr>
        <p:txBody>
          <a:bodyPr anchor="b"/>
          <a:lstStyle>
            <a:lvl1pPr algn="r">
              <a:defRPr sz="4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743973" y="4385733"/>
            <a:ext cx="5714228"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5" name="Date Placeholder 3"/>
          <p:cNvSpPr>
            <a:spLocks noGrp="1"/>
          </p:cNvSpPr>
          <p:nvPr>
            <p:ph type="dt" sz="half" idx="10"/>
          </p:nvPr>
        </p:nvSpPr>
        <p:spPr>
          <a:xfrm>
            <a:off x="6751638" y="5870575"/>
            <a:ext cx="1212850" cy="377825"/>
          </a:xfrm>
        </p:spPr>
        <p:txBody>
          <a:bodyPr/>
          <a:lstStyle>
            <a:lvl1pPr>
              <a:defRPr/>
            </a:lvl1pPr>
          </a:lstStyle>
          <a:p>
            <a:pPr>
              <a:defRPr/>
            </a:pPr>
            <a:fld id="{5A750B1D-B8D3-4E70-ADEA-973C173B5E56}" type="datetimeFigureOut">
              <a:rPr lang="ru-RU"/>
              <a:pPr>
                <a:defRPr/>
              </a:pPr>
              <a:t>03.03.2014</a:t>
            </a:fld>
            <a:endParaRPr lang="ru-RU" dirty="0"/>
          </a:p>
        </p:txBody>
      </p:sp>
      <p:sp>
        <p:nvSpPr>
          <p:cNvPr id="6" name="Footer Placeholder 4"/>
          <p:cNvSpPr>
            <a:spLocks noGrp="1"/>
          </p:cNvSpPr>
          <p:nvPr>
            <p:ph type="ftr" sz="quarter" idx="11"/>
          </p:nvPr>
        </p:nvSpPr>
        <p:spPr>
          <a:xfrm>
            <a:off x="2743200" y="5870575"/>
            <a:ext cx="3932238" cy="377825"/>
          </a:xfrm>
        </p:spPr>
        <p:txBody>
          <a:bodyPr/>
          <a:lstStyle>
            <a:lvl1pPr>
              <a:defRPr/>
            </a:lvl1pPr>
          </a:lstStyle>
          <a:p>
            <a:pPr>
              <a:defRPr/>
            </a:pPr>
            <a:endParaRPr lang="ru-RU"/>
          </a:p>
        </p:txBody>
      </p:sp>
      <p:sp>
        <p:nvSpPr>
          <p:cNvPr id="7" name="Slide Number Placeholder 5"/>
          <p:cNvSpPr>
            <a:spLocks noGrp="1"/>
          </p:cNvSpPr>
          <p:nvPr>
            <p:ph type="sldNum" sz="quarter" idx="12"/>
          </p:nvPr>
        </p:nvSpPr>
        <p:spPr>
          <a:xfrm>
            <a:off x="8040688" y="5870575"/>
            <a:ext cx="417512" cy="377825"/>
          </a:xfrm>
        </p:spPr>
        <p:txBody>
          <a:bodyPr/>
          <a:lstStyle>
            <a:lvl1pPr>
              <a:defRPr/>
            </a:lvl1pPr>
          </a:lstStyle>
          <a:p>
            <a:pPr>
              <a:defRPr/>
            </a:pPr>
            <a:fld id="{8297C530-F986-4215-8E50-5482961BD8A8}" type="slidenum">
              <a:rPr lang="ru-RU"/>
              <a:pPr>
                <a:defRPr/>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5" name="Picture 9" descr="Celestia-R1---OverlayContentSD.png"/>
          <p:cNvPicPr>
            <a:picLocks noChangeAspect="1"/>
          </p:cNvPicPr>
          <p:nvPr/>
        </p:nvPicPr>
        <p:blipFill>
          <a:blip r:embed="rId2"/>
          <a:srcRect/>
          <a:stretch>
            <a:fillRect/>
          </a:stretch>
        </p:blipFill>
        <p:spPr bwMode="auto">
          <a:xfrm>
            <a:off x="14288" y="0"/>
            <a:ext cx="9118600" cy="6858000"/>
          </a:xfrm>
          <a:prstGeom prst="rect">
            <a:avLst/>
          </a:prstGeom>
          <a:noFill/>
          <a:ln w="9525">
            <a:noFill/>
            <a:miter lim="800000"/>
            <a:headEnd/>
            <a:tailEnd/>
          </a:ln>
        </p:spPr>
      </p:pic>
      <p:sp>
        <p:nvSpPr>
          <p:cNvPr id="2" name="Title 1"/>
          <p:cNvSpPr>
            <a:spLocks noGrp="1"/>
          </p:cNvSpPr>
          <p:nvPr>
            <p:ph type="title"/>
          </p:nvPr>
        </p:nvSpPr>
        <p:spPr>
          <a:xfrm>
            <a:off x="457201" y="4732865"/>
            <a:ext cx="7772400" cy="566738"/>
          </a:xfrm>
        </p:spPr>
        <p:txBody>
          <a:bodyPr anchor="b"/>
          <a:lstStyle>
            <a:lvl1pPr algn="l">
              <a:defRPr sz="20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914401" y="932112"/>
            <a:ext cx="685800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rtlCol="0" anchor="t">
            <a:normAutofit/>
          </a:bodyPr>
          <a:lstStyle>
            <a:lvl1pPr>
              <a:defRPr lang="en-US" sz="1600"/>
            </a:lvl1pPr>
          </a:lstStyle>
          <a:p>
            <a:pPr lvl="0"/>
            <a:r>
              <a:rPr lang="ru-RU" noProof="0" dirty="0" smtClean="0"/>
              <a:t>Вставка рисунка</a:t>
            </a:r>
            <a:endParaRPr lang="en-US" noProof="0" dirty="0"/>
          </a:p>
        </p:txBody>
      </p:sp>
      <p:sp>
        <p:nvSpPr>
          <p:cNvPr id="4" name="Text Placeholder 3"/>
          <p:cNvSpPr>
            <a:spLocks noGrp="1"/>
          </p:cNvSpPr>
          <p:nvPr>
            <p:ph type="body" sz="half" idx="2"/>
          </p:nvPr>
        </p:nvSpPr>
        <p:spPr>
          <a:xfrm>
            <a:off x="457201" y="5299603"/>
            <a:ext cx="77724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6" name="Date Placeholder 4"/>
          <p:cNvSpPr>
            <a:spLocks noGrp="1"/>
          </p:cNvSpPr>
          <p:nvPr>
            <p:ph type="dt" sz="half" idx="10"/>
          </p:nvPr>
        </p:nvSpPr>
        <p:spPr/>
        <p:txBody>
          <a:bodyPr/>
          <a:lstStyle>
            <a:lvl1pPr>
              <a:defRPr/>
            </a:lvl1pPr>
          </a:lstStyle>
          <a:p>
            <a:pPr>
              <a:defRPr/>
            </a:pPr>
            <a:fld id="{8E4E73F3-0AE0-44C8-816D-E3397ADE9E2A}" type="datetimeFigureOut">
              <a:rPr lang="ru-RU"/>
              <a:pPr>
                <a:defRPr/>
              </a:pPr>
              <a:t>03.03.2014</a:t>
            </a:fld>
            <a:endParaRPr lang="ru-RU" dirty="0"/>
          </a:p>
        </p:txBody>
      </p:sp>
      <p:sp>
        <p:nvSpPr>
          <p:cNvPr id="7" name="Footer Placeholder 5"/>
          <p:cNvSpPr>
            <a:spLocks noGrp="1"/>
          </p:cNvSpPr>
          <p:nvPr>
            <p:ph type="ftr" sz="quarter" idx="11"/>
          </p:nvPr>
        </p:nvSpPr>
        <p:spPr/>
        <p:txBody>
          <a:bodyPr/>
          <a:lstStyle>
            <a:lvl1pPr>
              <a:defRPr/>
            </a:lvl1pPr>
          </a:lstStyle>
          <a:p>
            <a:pPr>
              <a:defRPr/>
            </a:pPr>
            <a:endParaRPr lang="ru-RU"/>
          </a:p>
        </p:txBody>
      </p:sp>
      <p:sp>
        <p:nvSpPr>
          <p:cNvPr id="8" name="Slide Number Placeholder 6"/>
          <p:cNvSpPr>
            <a:spLocks noGrp="1"/>
          </p:cNvSpPr>
          <p:nvPr>
            <p:ph type="sldNum" sz="quarter" idx="12"/>
          </p:nvPr>
        </p:nvSpPr>
        <p:spPr/>
        <p:txBody>
          <a:bodyPr/>
          <a:lstStyle>
            <a:lvl1pPr>
              <a:defRPr/>
            </a:lvl1pPr>
          </a:lstStyle>
          <a:p>
            <a:pPr>
              <a:defRPr/>
            </a:pPr>
            <a:fld id="{30DEF387-4601-49B2-B373-135C7F947785}" type="slidenum">
              <a:rPr lang="ru-RU"/>
              <a:pPr>
                <a:defRPr/>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4" name="Picture 6" descr="Celestia-R1---OverlayContentSD.png"/>
          <p:cNvPicPr>
            <a:picLocks noChangeAspect="1"/>
          </p:cNvPicPr>
          <p:nvPr/>
        </p:nvPicPr>
        <p:blipFill>
          <a:blip r:embed="rId2"/>
          <a:srcRect/>
          <a:stretch>
            <a:fillRect/>
          </a:stretch>
        </p:blipFill>
        <p:spPr bwMode="auto">
          <a:xfrm>
            <a:off x="14288" y="0"/>
            <a:ext cx="9118600" cy="6858000"/>
          </a:xfrm>
          <a:prstGeom prst="rect">
            <a:avLst/>
          </a:prstGeom>
          <a:noFill/>
          <a:ln w="9525">
            <a:noFill/>
            <a:miter lim="800000"/>
            <a:headEnd/>
            <a:tailEnd/>
          </a:ln>
        </p:spPr>
      </p:pic>
      <p:sp>
        <p:nvSpPr>
          <p:cNvPr id="2" name="Title 1"/>
          <p:cNvSpPr>
            <a:spLocks noGrp="1"/>
          </p:cNvSpPr>
          <p:nvPr>
            <p:ph type="title"/>
          </p:nvPr>
        </p:nvSpPr>
        <p:spPr>
          <a:xfrm>
            <a:off x="457203" y="609602"/>
            <a:ext cx="7772399" cy="3124199"/>
          </a:xfrm>
        </p:spPr>
        <p:txBody>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457202" y="4343400"/>
            <a:ext cx="7772399" cy="1447800"/>
          </a:xfrm>
        </p:spPr>
        <p:txBody>
          <a:bodyP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8AAD77A8-CA65-4AE0-8F03-34F543E938CD}" type="datetimeFigureOut">
              <a:rPr lang="ru-RU"/>
              <a:pPr>
                <a:defRPr/>
              </a:pPr>
              <a:t>03.03.2014</a:t>
            </a:fld>
            <a:endParaRPr lang="ru-RU" dirty="0"/>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9AE8881B-7973-4020-A63B-15E6FAD02677}" type="slidenum">
              <a:rPr lang="ru-RU"/>
              <a:pPr>
                <a:defRPr/>
              </a:pPr>
              <a:t>‹#›</a:t>
            </a:fld>
            <a:endParaRPr lang="ru-RU"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5" name="Picture 16" descr="Celestia-R1---OverlayContentSD.png"/>
          <p:cNvPicPr>
            <a:picLocks noChangeAspect="1"/>
          </p:cNvPicPr>
          <p:nvPr/>
        </p:nvPicPr>
        <p:blipFill>
          <a:blip r:embed="rId2"/>
          <a:srcRect/>
          <a:stretch>
            <a:fillRect/>
          </a:stretch>
        </p:blipFill>
        <p:spPr bwMode="auto">
          <a:xfrm>
            <a:off x="14288" y="0"/>
            <a:ext cx="9118600" cy="6858000"/>
          </a:xfrm>
          <a:prstGeom prst="rect">
            <a:avLst/>
          </a:prstGeom>
          <a:noFill/>
          <a:ln w="9525">
            <a:noFill/>
            <a:miter lim="800000"/>
            <a:headEnd/>
            <a:tailEnd/>
          </a:ln>
        </p:spPr>
      </p:pic>
      <p:sp>
        <p:nvSpPr>
          <p:cNvPr id="6" name="TextBox 13"/>
          <p:cNvSpPr txBox="1"/>
          <p:nvPr/>
        </p:nvSpPr>
        <p:spPr>
          <a:xfrm>
            <a:off x="422275" y="717550"/>
            <a:ext cx="457200" cy="585788"/>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fontAlgn="auto">
              <a:spcAft>
                <a:spcPts val="0"/>
              </a:spcAft>
              <a:defRPr/>
            </a:pPr>
            <a:r>
              <a:rPr lang="en-US" sz="8000" dirty="0">
                <a:effectLst/>
                <a:latin typeface="+mn-lt"/>
              </a:rPr>
              <a:t>“</a:t>
            </a:r>
          </a:p>
        </p:txBody>
      </p:sp>
      <p:sp>
        <p:nvSpPr>
          <p:cNvPr id="7" name="TextBox 14"/>
          <p:cNvSpPr txBox="1"/>
          <p:nvPr/>
        </p:nvSpPr>
        <p:spPr>
          <a:xfrm>
            <a:off x="7735888" y="2751138"/>
            <a:ext cx="457200" cy="585787"/>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fontAlgn="auto">
              <a:spcAft>
                <a:spcPts val="0"/>
              </a:spcAft>
              <a:defRPr/>
            </a:pPr>
            <a:r>
              <a:rPr lang="en-US" sz="8000" dirty="0">
                <a:effectLst/>
                <a:latin typeface="+mn-lt"/>
              </a:rPr>
              <a:t>”</a:t>
            </a:r>
          </a:p>
        </p:txBody>
      </p:sp>
      <p:sp>
        <p:nvSpPr>
          <p:cNvPr id="2" name="Title 1"/>
          <p:cNvSpPr>
            <a:spLocks noGrp="1"/>
          </p:cNvSpPr>
          <p:nvPr>
            <p:ph type="title"/>
          </p:nvPr>
        </p:nvSpPr>
        <p:spPr>
          <a:xfrm>
            <a:off x="879115" y="609602"/>
            <a:ext cx="7091297" cy="2743199"/>
          </a:xfrm>
        </p:spPr>
        <p:txBody>
          <a:bodyPr/>
          <a:lstStyle>
            <a:lvl1pPr algn="l">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988671" y="3352800"/>
            <a:ext cx="6876133" cy="381000"/>
          </a:xfrm>
        </p:spPr>
        <p:txBody>
          <a:bodyP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462266" y="4343400"/>
            <a:ext cx="7772400" cy="1447800"/>
          </a:xfrm>
        </p:spPr>
        <p:txBody>
          <a:bodyP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8" name="Date Placeholder 3"/>
          <p:cNvSpPr>
            <a:spLocks noGrp="1"/>
          </p:cNvSpPr>
          <p:nvPr>
            <p:ph type="dt" sz="half" idx="14"/>
          </p:nvPr>
        </p:nvSpPr>
        <p:spPr/>
        <p:txBody>
          <a:bodyPr/>
          <a:lstStyle>
            <a:lvl1pPr>
              <a:defRPr/>
            </a:lvl1pPr>
          </a:lstStyle>
          <a:p>
            <a:pPr>
              <a:defRPr/>
            </a:pPr>
            <a:fld id="{449079F3-9B99-4BA4-865B-6C74F27E35DC}" type="datetimeFigureOut">
              <a:rPr lang="ru-RU"/>
              <a:pPr>
                <a:defRPr/>
              </a:pPr>
              <a:t>03.03.2014</a:t>
            </a:fld>
            <a:endParaRPr lang="ru-RU" dirty="0"/>
          </a:p>
        </p:txBody>
      </p:sp>
      <p:sp>
        <p:nvSpPr>
          <p:cNvPr id="9" name="Footer Placeholder 4"/>
          <p:cNvSpPr>
            <a:spLocks noGrp="1"/>
          </p:cNvSpPr>
          <p:nvPr>
            <p:ph type="ftr" sz="quarter" idx="15"/>
          </p:nvPr>
        </p:nvSpPr>
        <p:spPr/>
        <p:txBody>
          <a:bodyPr/>
          <a:lstStyle>
            <a:lvl1pPr>
              <a:defRPr/>
            </a:lvl1pPr>
          </a:lstStyle>
          <a:p>
            <a:pPr>
              <a:defRPr/>
            </a:pPr>
            <a:endParaRPr lang="ru-RU"/>
          </a:p>
        </p:txBody>
      </p:sp>
      <p:sp>
        <p:nvSpPr>
          <p:cNvPr id="11" name="Slide Number Placeholder 5"/>
          <p:cNvSpPr>
            <a:spLocks noGrp="1"/>
          </p:cNvSpPr>
          <p:nvPr>
            <p:ph type="sldNum" sz="quarter" idx="16"/>
          </p:nvPr>
        </p:nvSpPr>
        <p:spPr/>
        <p:txBody>
          <a:bodyPr/>
          <a:lstStyle>
            <a:lvl1pPr>
              <a:defRPr/>
            </a:lvl1pPr>
          </a:lstStyle>
          <a:p>
            <a:pPr>
              <a:defRPr/>
            </a:pPr>
            <a:fld id="{FA24103B-EBAD-4AF9-918E-FB0F107BE9CE}" type="slidenum">
              <a:rPr lang="ru-RU"/>
              <a:pPr>
                <a:defRPr/>
              </a:pPr>
              <a:t>‹#›</a:t>
            </a:fld>
            <a:endParaRPr lang="ru-RU"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4" name="Picture 6" descr="Celestia-R1---OverlayContentSD.png"/>
          <p:cNvPicPr>
            <a:picLocks noChangeAspect="1"/>
          </p:cNvPicPr>
          <p:nvPr/>
        </p:nvPicPr>
        <p:blipFill>
          <a:blip r:embed="rId2"/>
          <a:srcRect/>
          <a:stretch>
            <a:fillRect/>
          </a:stretch>
        </p:blipFill>
        <p:spPr bwMode="auto">
          <a:xfrm>
            <a:off x="14288" y="0"/>
            <a:ext cx="9118600" cy="6858000"/>
          </a:xfrm>
          <a:prstGeom prst="rect">
            <a:avLst/>
          </a:prstGeom>
          <a:noFill/>
          <a:ln w="9525">
            <a:noFill/>
            <a:miter lim="800000"/>
            <a:headEnd/>
            <a:tailEnd/>
          </a:ln>
        </p:spPr>
      </p:pic>
      <p:sp>
        <p:nvSpPr>
          <p:cNvPr id="2" name="Title 1"/>
          <p:cNvSpPr>
            <a:spLocks noGrp="1"/>
          </p:cNvSpPr>
          <p:nvPr>
            <p:ph type="title"/>
          </p:nvPr>
        </p:nvSpPr>
        <p:spPr>
          <a:xfrm>
            <a:off x="457201" y="3291648"/>
            <a:ext cx="7772401" cy="1468800"/>
          </a:xfrm>
        </p:spPr>
        <p:txBody>
          <a:bodyPr anchor="b"/>
          <a:lstStyle>
            <a:lvl1pPr algn="l">
              <a:defRPr sz="2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457200" y="4760448"/>
            <a:ext cx="7772402"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05F6E263-4ED7-4F1F-B295-BC2D979ADAD1}" type="datetimeFigureOut">
              <a:rPr lang="ru-RU"/>
              <a:pPr>
                <a:defRPr/>
              </a:pPr>
              <a:t>03.03.2014</a:t>
            </a:fld>
            <a:endParaRPr lang="ru-RU" dirty="0"/>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E8F65D98-BB7A-493E-8336-66E34FF94568}" type="slidenum">
              <a:rPr lang="ru-RU"/>
              <a:pPr>
                <a:defRPr/>
              </a:pPr>
              <a:t>‹#›</a:t>
            </a:fld>
            <a:endParaRPr lang="ru-RU"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pic>
        <p:nvPicPr>
          <p:cNvPr id="5" name="Picture 12" descr="Celestia-R1---OverlayContentSD.png"/>
          <p:cNvPicPr>
            <a:picLocks noChangeAspect="1"/>
          </p:cNvPicPr>
          <p:nvPr/>
        </p:nvPicPr>
        <p:blipFill>
          <a:blip r:embed="rId2"/>
          <a:srcRect/>
          <a:stretch>
            <a:fillRect/>
          </a:stretch>
        </p:blipFill>
        <p:spPr bwMode="auto">
          <a:xfrm>
            <a:off x="14288" y="0"/>
            <a:ext cx="9118600" cy="6858000"/>
          </a:xfrm>
          <a:prstGeom prst="rect">
            <a:avLst/>
          </a:prstGeom>
          <a:noFill/>
          <a:ln w="9525">
            <a:noFill/>
            <a:miter lim="800000"/>
            <a:headEnd/>
            <a:tailEnd/>
          </a:ln>
        </p:spPr>
      </p:pic>
      <p:sp>
        <p:nvSpPr>
          <p:cNvPr id="6" name="TextBox 10"/>
          <p:cNvSpPr txBox="1"/>
          <p:nvPr/>
        </p:nvSpPr>
        <p:spPr>
          <a:xfrm>
            <a:off x="422275" y="717550"/>
            <a:ext cx="457200" cy="585788"/>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fontAlgn="auto">
              <a:spcAft>
                <a:spcPts val="0"/>
              </a:spcAft>
              <a:defRPr/>
            </a:pPr>
            <a:r>
              <a:rPr lang="en-US" sz="8000" dirty="0">
                <a:effectLst/>
                <a:latin typeface="+mn-lt"/>
              </a:rPr>
              <a:t>“</a:t>
            </a:r>
          </a:p>
        </p:txBody>
      </p:sp>
      <p:sp>
        <p:nvSpPr>
          <p:cNvPr id="7" name="TextBox 15"/>
          <p:cNvSpPr txBox="1"/>
          <p:nvPr/>
        </p:nvSpPr>
        <p:spPr>
          <a:xfrm>
            <a:off x="7735888" y="2751138"/>
            <a:ext cx="457200" cy="585787"/>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fontAlgn="auto">
              <a:spcAft>
                <a:spcPts val="0"/>
              </a:spcAft>
              <a:defRPr/>
            </a:pPr>
            <a:r>
              <a:rPr lang="en-US" sz="8000" dirty="0">
                <a:effectLst/>
                <a:latin typeface="+mn-lt"/>
              </a:rPr>
              <a:t>”</a:t>
            </a:r>
          </a:p>
        </p:txBody>
      </p:sp>
      <p:sp>
        <p:nvSpPr>
          <p:cNvPr id="2" name="Title 1"/>
          <p:cNvSpPr>
            <a:spLocks noGrp="1"/>
          </p:cNvSpPr>
          <p:nvPr>
            <p:ph type="title"/>
          </p:nvPr>
        </p:nvSpPr>
        <p:spPr>
          <a:xfrm>
            <a:off x="879115" y="609602"/>
            <a:ext cx="7091297" cy="2743199"/>
          </a:xfrm>
        </p:spPr>
        <p:txBody>
          <a:bodyPr/>
          <a:lstStyle>
            <a:lvl1pPr algn="l">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457200" y="3886200"/>
            <a:ext cx="7772401" cy="889000"/>
          </a:xfrm>
        </p:spPr>
        <p:txBody>
          <a:bodyPr rtlCol="0" anchor="b">
            <a:normAutofit/>
          </a:bodyPr>
          <a:lstStyle>
            <a:lvl1pPr>
              <a:buNone/>
              <a:defRPr lang="en-US" sz="2000" b="0" cap="none" dirty="0">
                <a:ln w="3175" cmpd="sng">
                  <a:noFill/>
                </a:ln>
                <a:solidFill>
                  <a:schemeClr val="tx1"/>
                </a:solidFill>
                <a:effectLst/>
              </a:defRPr>
            </a:lvl1pPr>
          </a:lstStyle>
          <a:p>
            <a:pPr lvl="0"/>
            <a:r>
              <a:rPr lang="ru-RU" smtClean="0"/>
              <a:t>Образец текста</a:t>
            </a:r>
          </a:p>
        </p:txBody>
      </p:sp>
      <p:sp>
        <p:nvSpPr>
          <p:cNvPr id="3" name="Text Placeholder 2"/>
          <p:cNvSpPr>
            <a:spLocks noGrp="1"/>
          </p:cNvSpPr>
          <p:nvPr>
            <p:ph type="body" idx="1"/>
          </p:nvPr>
        </p:nvSpPr>
        <p:spPr>
          <a:xfrm>
            <a:off x="457200" y="4775200"/>
            <a:ext cx="7772401" cy="10160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8" name="Date Placeholder 3"/>
          <p:cNvSpPr>
            <a:spLocks noGrp="1"/>
          </p:cNvSpPr>
          <p:nvPr>
            <p:ph type="dt" sz="half" idx="14"/>
          </p:nvPr>
        </p:nvSpPr>
        <p:spPr/>
        <p:txBody>
          <a:bodyPr/>
          <a:lstStyle>
            <a:lvl1pPr>
              <a:defRPr/>
            </a:lvl1pPr>
          </a:lstStyle>
          <a:p>
            <a:pPr>
              <a:defRPr/>
            </a:pPr>
            <a:fld id="{C5F74433-0CAF-44B9-A833-632DD91322A7}" type="datetimeFigureOut">
              <a:rPr lang="ru-RU"/>
              <a:pPr>
                <a:defRPr/>
              </a:pPr>
              <a:t>03.03.2014</a:t>
            </a:fld>
            <a:endParaRPr lang="ru-RU" dirty="0"/>
          </a:p>
        </p:txBody>
      </p:sp>
      <p:sp>
        <p:nvSpPr>
          <p:cNvPr id="9" name="Footer Placeholder 4"/>
          <p:cNvSpPr>
            <a:spLocks noGrp="1"/>
          </p:cNvSpPr>
          <p:nvPr>
            <p:ph type="ftr" sz="quarter" idx="15"/>
          </p:nvPr>
        </p:nvSpPr>
        <p:spPr/>
        <p:txBody>
          <a:bodyPr/>
          <a:lstStyle>
            <a:lvl1pPr>
              <a:defRPr/>
            </a:lvl1pPr>
          </a:lstStyle>
          <a:p>
            <a:pPr>
              <a:defRPr/>
            </a:pPr>
            <a:endParaRPr lang="ru-RU"/>
          </a:p>
        </p:txBody>
      </p:sp>
      <p:sp>
        <p:nvSpPr>
          <p:cNvPr id="11" name="Slide Number Placeholder 5"/>
          <p:cNvSpPr>
            <a:spLocks noGrp="1"/>
          </p:cNvSpPr>
          <p:nvPr>
            <p:ph type="sldNum" sz="quarter" idx="16"/>
          </p:nvPr>
        </p:nvSpPr>
        <p:spPr/>
        <p:txBody>
          <a:bodyPr/>
          <a:lstStyle>
            <a:lvl1pPr>
              <a:defRPr/>
            </a:lvl1pPr>
          </a:lstStyle>
          <a:p>
            <a:pPr>
              <a:defRPr/>
            </a:pPr>
            <a:fld id="{C4992594-6E52-4F9A-8DC7-F3E093FA1E46}" type="slidenum">
              <a:rPr lang="ru-RU"/>
              <a:pPr>
                <a:defRPr/>
              </a:pPr>
              <a:t>‹#›</a:t>
            </a:fld>
            <a:endParaRPr lang="ru-RU"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pic>
        <p:nvPicPr>
          <p:cNvPr id="5" name="Picture 7" descr="Celestia-R1---OverlayContentSD.png"/>
          <p:cNvPicPr>
            <a:picLocks noChangeAspect="1"/>
          </p:cNvPicPr>
          <p:nvPr/>
        </p:nvPicPr>
        <p:blipFill>
          <a:blip r:embed="rId2"/>
          <a:srcRect/>
          <a:stretch>
            <a:fillRect/>
          </a:stretch>
        </p:blipFill>
        <p:spPr bwMode="auto">
          <a:xfrm>
            <a:off x="14288" y="0"/>
            <a:ext cx="9118600" cy="6858000"/>
          </a:xfrm>
          <a:prstGeom prst="rect">
            <a:avLst/>
          </a:prstGeom>
          <a:noFill/>
          <a:ln w="9525">
            <a:noFill/>
            <a:miter lim="800000"/>
            <a:headEnd/>
            <a:tailEnd/>
          </a:ln>
        </p:spPr>
      </p:pic>
      <p:sp>
        <p:nvSpPr>
          <p:cNvPr id="2" name="Title 1"/>
          <p:cNvSpPr>
            <a:spLocks noGrp="1"/>
          </p:cNvSpPr>
          <p:nvPr>
            <p:ph type="title"/>
          </p:nvPr>
        </p:nvSpPr>
        <p:spPr>
          <a:xfrm>
            <a:off x="464440" y="609602"/>
            <a:ext cx="7772401" cy="2743199"/>
          </a:xfrm>
        </p:spPr>
        <p:txBody>
          <a:bodyPr/>
          <a:lstStyle>
            <a:lvl1pPr>
              <a:defRPr lang="en-US" sz="2800" b="0" dirty="0"/>
            </a:lvl1pPr>
          </a:lstStyle>
          <a:p>
            <a:pPr lvl="0"/>
            <a:r>
              <a:rPr lang="ru-RU" smtClean="0"/>
              <a:t>Образец заголовка</a:t>
            </a:r>
            <a:endParaRPr lang="en-US" dirty="0"/>
          </a:p>
        </p:txBody>
      </p:sp>
      <p:sp>
        <p:nvSpPr>
          <p:cNvPr id="10" name="Text Placeholder 9"/>
          <p:cNvSpPr>
            <a:spLocks noGrp="1"/>
          </p:cNvSpPr>
          <p:nvPr>
            <p:ph type="body" sz="quarter" idx="13"/>
          </p:nvPr>
        </p:nvSpPr>
        <p:spPr>
          <a:xfrm>
            <a:off x="464440" y="3505200"/>
            <a:ext cx="7772401" cy="838200"/>
          </a:xfrm>
        </p:spPr>
        <p:txBody>
          <a:bodyPr rtlCol="0" anchor="b">
            <a:normAutofit/>
          </a:bodyPr>
          <a:lstStyle>
            <a:lvl1pPr>
              <a:buNone/>
              <a:defRPr lang="en-US" sz="2000" b="0" cap="none" dirty="0">
                <a:ln w="3175" cmpd="sng">
                  <a:noFill/>
                </a:ln>
                <a:solidFill>
                  <a:schemeClr val="tx1"/>
                </a:solidFill>
                <a:effectLst/>
              </a:defRPr>
            </a:lvl1pPr>
          </a:lstStyle>
          <a:p>
            <a:pPr lvl="0"/>
            <a:r>
              <a:rPr lang="ru-RU" smtClean="0"/>
              <a:t>Образец текста</a:t>
            </a:r>
          </a:p>
        </p:txBody>
      </p:sp>
      <p:sp>
        <p:nvSpPr>
          <p:cNvPr id="3" name="Text Placeholder 2"/>
          <p:cNvSpPr>
            <a:spLocks noGrp="1"/>
          </p:cNvSpPr>
          <p:nvPr>
            <p:ph type="body" idx="1"/>
          </p:nvPr>
        </p:nvSpPr>
        <p:spPr>
          <a:xfrm>
            <a:off x="464439" y="4343400"/>
            <a:ext cx="7772401" cy="14478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6" name="Date Placeholder 3"/>
          <p:cNvSpPr>
            <a:spLocks noGrp="1"/>
          </p:cNvSpPr>
          <p:nvPr>
            <p:ph type="dt" sz="half" idx="14"/>
          </p:nvPr>
        </p:nvSpPr>
        <p:spPr/>
        <p:txBody>
          <a:bodyPr/>
          <a:lstStyle>
            <a:lvl1pPr>
              <a:defRPr/>
            </a:lvl1pPr>
          </a:lstStyle>
          <a:p>
            <a:pPr>
              <a:defRPr/>
            </a:pPr>
            <a:fld id="{9BEC88D3-E928-4035-AEA8-24C669E3575E}" type="datetimeFigureOut">
              <a:rPr lang="ru-RU"/>
              <a:pPr>
                <a:defRPr/>
              </a:pPr>
              <a:t>03.03.2014</a:t>
            </a:fld>
            <a:endParaRPr lang="ru-RU" dirty="0"/>
          </a:p>
        </p:txBody>
      </p:sp>
      <p:sp>
        <p:nvSpPr>
          <p:cNvPr id="7" name="Footer Placeholder 4"/>
          <p:cNvSpPr>
            <a:spLocks noGrp="1"/>
          </p:cNvSpPr>
          <p:nvPr>
            <p:ph type="ftr" sz="quarter" idx="15"/>
          </p:nvPr>
        </p:nvSpPr>
        <p:spPr/>
        <p:txBody>
          <a:bodyPr/>
          <a:lstStyle>
            <a:lvl1pPr>
              <a:defRPr/>
            </a:lvl1pPr>
          </a:lstStyle>
          <a:p>
            <a:pPr>
              <a:defRPr/>
            </a:pPr>
            <a:endParaRPr lang="ru-RU"/>
          </a:p>
        </p:txBody>
      </p:sp>
      <p:sp>
        <p:nvSpPr>
          <p:cNvPr id="8" name="Slide Number Placeholder 5"/>
          <p:cNvSpPr>
            <a:spLocks noGrp="1"/>
          </p:cNvSpPr>
          <p:nvPr>
            <p:ph type="sldNum" sz="quarter" idx="16"/>
          </p:nvPr>
        </p:nvSpPr>
        <p:spPr/>
        <p:txBody>
          <a:bodyPr/>
          <a:lstStyle>
            <a:lvl1pPr>
              <a:defRPr/>
            </a:lvl1pPr>
          </a:lstStyle>
          <a:p>
            <a:pPr>
              <a:defRPr/>
            </a:pPr>
            <a:fld id="{CA4A1697-0698-4110-ACA3-CF13665FE602}" type="slidenum">
              <a:rPr lang="ru-RU"/>
              <a:pPr>
                <a:defRPr/>
              </a:pPr>
              <a:t>‹#›</a:t>
            </a:fld>
            <a:endParaRPr lang="ru-RU"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4" name="Picture 6" descr="Celestia-R1---OverlayContentSD.png"/>
          <p:cNvPicPr>
            <a:picLocks noChangeAspect="1"/>
          </p:cNvPicPr>
          <p:nvPr/>
        </p:nvPicPr>
        <p:blipFill>
          <a:blip r:embed="rId2"/>
          <a:srcRect/>
          <a:stretch>
            <a:fillRect/>
          </a:stretch>
        </p:blipFill>
        <p:spPr bwMode="auto">
          <a:xfrm>
            <a:off x="14288" y="0"/>
            <a:ext cx="9118600" cy="6858000"/>
          </a:xfrm>
          <a:prstGeom prst="rect">
            <a:avLst/>
          </a:prstGeom>
          <a:noFill/>
          <a:ln w="9525">
            <a:noFill/>
            <a:miter lim="800000"/>
            <a:headEnd/>
            <a:tailEnd/>
          </a:ln>
        </p:spPr>
      </p:pic>
      <p:sp>
        <p:nvSpPr>
          <p:cNvPr id="8" name="Title 1"/>
          <p:cNvSpPr>
            <a:spLocks noGrp="1"/>
          </p:cNvSpPr>
          <p:nvPr>
            <p:ph type="title"/>
          </p:nvPr>
        </p:nvSpPr>
        <p:spPr>
          <a:xfrm>
            <a:off x="457200" y="609601"/>
            <a:ext cx="7772400" cy="1456267"/>
          </a:xfrm>
        </p:spPr>
        <p:txBody>
          <a:bodyPr/>
          <a:lstStyle>
            <a:lvl1pPr>
              <a:defRPr sz="2800"/>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C7FD40DD-67AA-49BE-A39C-0CD34944DF09}" type="datetimeFigureOut">
              <a:rPr lang="ru-RU"/>
              <a:pPr>
                <a:defRPr/>
              </a:pPr>
              <a:t>03.03.2014</a:t>
            </a:fld>
            <a:endParaRPr lang="ru-RU" dirty="0"/>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9EA45492-1DAF-453E-B02B-D9A20A6AF4B8}" type="slidenum">
              <a:rPr lang="ru-RU"/>
              <a:pPr>
                <a:defRPr/>
              </a:pPr>
              <a:t>‹#›</a:t>
            </a:fld>
            <a:endParaRPr lang="ru-RU"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4" name="Picture 6" descr="Celestia-R1---OverlayContentSD.png"/>
          <p:cNvPicPr>
            <a:picLocks noChangeAspect="1"/>
          </p:cNvPicPr>
          <p:nvPr/>
        </p:nvPicPr>
        <p:blipFill>
          <a:blip r:embed="rId2"/>
          <a:srcRect/>
          <a:stretch>
            <a:fillRect/>
          </a:stretch>
        </p:blipFill>
        <p:spPr bwMode="auto">
          <a:xfrm>
            <a:off x="14288" y="0"/>
            <a:ext cx="9118600" cy="6858000"/>
          </a:xfrm>
          <a:prstGeom prst="rect">
            <a:avLst/>
          </a:prstGeom>
          <a:noFill/>
          <a:ln w="9525">
            <a:noFill/>
            <a:miter lim="800000"/>
            <a:headEnd/>
            <a:tailEnd/>
          </a:ln>
        </p:spPr>
      </p:pic>
      <p:sp>
        <p:nvSpPr>
          <p:cNvPr id="2" name="Vertical Title 1"/>
          <p:cNvSpPr>
            <a:spLocks noGrp="1"/>
          </p:cNvSpPr>
          <p:nvPr>
            <p:ph type="title" orient="vert"/>
          </p:nvPr>
        </p:nvSpPr>
        <p:spPr>
          <a:xfrm>
            <a:off x="6552978" y="609600"/>
            <a:ext cx="1676621" cy="5181601"/>
          </a:xfrm>
        </p:spPr>
        <p:txBody>
          <a:bodyPr vert="eaVert"/>
          <a:lstStyle>
            <a:lvl1pPr>
              <a:defRPr sz="2800"/>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609600"/>
            <a:ext cx="5990184" cy="51816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029CE224-4B9A-46C3-AD8D-064690975191}" type="datetimeFigureOut">
              <a:rPr lang="ru-RU"/>
              <a:pPr>
                <a:defRPr/>
              </a:pPr>
              <a:t>03.03.2014</a:t>
            </a:fld>
            <a:endParaRPr lang="ru-RU" dirty="0"/>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3C961E45-E374-4066-9CA2-2A19840FF530}" type="slidenum">
              <a:rPr lang="ru-RU"/>
              <a:pPr>
                <a:defRPr/>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4" name="Picture 7" descr="Celestia-R1---OverlayContentSD.png"/>
          <p:cNvPicPr>
            <a:picLocks noChangeAspect="1"/>
          </p:cNvPicPr>
          <p:nvPr/>
        </p:nvPicPr>
        <p:blipFill>
          <a:blip r:embed="rId2"/>
          <a:srcRect/>
          <a:stretch>
            <a:fillRect/>
          </a:stretch>
        </p:blipFill>
        <p:spPr bwMode="auto">
          <a:xfrm>
            <a:off x="14288" y="0"/>
            <a:ext cx="9118600" cy="6858000"/>
          </a:xfrm>
          <a:prstGeom prst="rect">
            <a:avLst/>
          </a:prstGeom>
          <a:noFill/>
          <a:ln w="9525">
            <a:noFill/>
            <a:miter lim="800000"/>
            <a:headEnd/>
            <a:tailEnd/>
          </a:ln>
        </p:spPr>
      </p:pic>
      <p:sp>
        <p:nvSpPr>
          <p:cNvPr id="2" name="Title 1"/>
          <p:cNvSpPr>
            <a:spLocks noGrp="1"/>
          </p:cNvSpPr>
          <p:nvPr>
            <p:ph type="title"/>
          </p:nvPr>
        </p:nvSpPr>
        <p:spPr/>
        <p:txBody>
          <a:bodyPr/>
          <a:lstStyle>
            <a:lvl1pPr>
              <a:defRPr sz="28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B8CC15D4-197F-4ECB-8E48-7DB9669AB243}" type="datetimeFigureOut">
              <a:rPr lang="ru-RU"/>
              <a:pPr>
                <a:defRPr/>
              </a:pPr>
              <a:t>03.03.2014</a:t>
            </a:fld>
            <a:endParaRPr lang="ru-RU" dirty="0"/>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BDF9BF54-7B5D-4D58-8C7C-8A1BE34F088D}" type="slidenum">
              <a:rPr lang="ru-RU"/>
              <a:pPr>
                <a:defRPr/>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4" name="Picture 7" descr="Celestia-R1---OverlayContentSD.png"/>
          <p:cNvPicPr>
            <a:picLocks noChangeAspect="1"/>
          </p:cNvPicPr>
          <p:nvPr/>
        </p:nvPicPr>
        <p:blipFill>
          <a:blip r:embed="rId2"/>
          <a:srcRect/>
          <a:stretch>
            <a:fillRect/>
          </a:stretch>
        </p:blipFill>
        <p:spPr bwMode="auto">
          <a:xfrm>
            <a:off x="14288" y="0"/>
            <a:ext cx="9118600" cy="6858000"/>
          </a:xfrm>
          <a:prstGeom prst="rect">
            <a:avLst/>
          </a:prstGeom>
          <a:noFill/>
          <a:ln w="9525">
            <a:noFill/>
            <a:miter lim="800000"/>
            <a:headEnd/>
            <a:tailEnd/>
          </a:ln>
        </p:spPr>
      </p:pic>
      <p:sp>
        <p:nvSpPr>
          <p:cNvPr id="2" name="Title 1"/>
          <p:cNvSpPr>
            <a:spLocks noGrp="1"/>
          </p:cNvSpPr>
          <p:nvPr>
            <p:ph type="title"/>
          </p:nvPr>
        </p:nvSpPr>
        <p:spPr>
          <a:xfrm>
            <a:off x="457202" y="3308581"/>
            <a:ext cx="7772400" cy="1468800"/>
          </a:xfrm>
        </p:spPr>
        <p:txBody>
          <a:bodyPr anchor="b"/>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457201" y="4777381"/>
            <a:ext cx="7772400" cy="860400"/>
          </a:xfrm>
        </p:spPr>
        <p:txBody>
          <a:bodyPr anchor="t">
            <a:normAutofit/>
          </a:bodyPr>
          <a:lstStyle>
            <a:lvl1pPr marL="0" indent="0" algn="l">
              <a:buNone/>
              <a:defRPr sz="18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D7EB64B0-531E-49F7-A4B3-73D4A32B6D31}" type="datetimeFigureOut">
              <a:rPr lang="ru-RU"/>
              <a:pPr>
                <a:defRPr/>
              </a:pPr>
              <a:t>03.03.2014</a:t>
            </a:fld>
            <a:endParaRPr lang="ru-RU" dirty="0"/>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6CDAD621-5491-41AB-9EB3-A71653900CE1}" type="slidenum">
              <a:rPr lang="ru-RU"/>
              <a:pPr>
                <a:defRPr/>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5" name="Picture 9" descr="Celestia-R1---OverlayContentSD.png"/>
          <p:cNvPicPr>
            <a:picLocks noChangeAspect="1"/>
          </p:cNvPicPr>
          <p:nvPr/>
        </p:nvPicPr>
        <p:blipFill>
          <a:blip r:embed="rId2"/>
          <a:srcRect/>
          <a:stretch>
            <a:fillRect/>
          </a:stretch>
        </p:blipFill>
        <p:spPr bwMode="auto">
          <a:xfrm>
            <a:off x="14288" y="0"/>
            <a:ext cx="91186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457201" y="2142068"/>
            <a:ext cx="3813048" cy="3649134"/>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416553" y="2142068"/>
            <a:ext cx="3813048" cy="3649133"/>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6" name="Date Placeholder 4"/>
          <p:cNvSpPr>
            <a:spLocks noGrp="1"/>
          </p:cNvSpPr>
          <p:nvPr>
            <p:ph type="dt" sz="half" idx="10"/>
          </p:nvPr>
        </p:nvSpPr>
        <p:spPr/>
        <p:txBody>
          <a:bodyPr/>
          <a:lstStyle>
            <a:lvl1pPr>
              <a:defRPr/>
            </a:lvl1pPr>
          </a:lstStyle>
          <a:p>
            <a:pPr>
              <a:defRPr/>
            </a:pPr>
            <a:fld id="{186E392F-9A47-4B02-905A-0946E2BF556A}" type="datetimeFigureOut">
              <a:rPr lang="ru-RU"/>
              <a:pPr>
                <a:defRPr/>
              </a:pPr>
              <a:t>03.03.2014</a:t>
            </a:fld>
            <a:endParaRPr lang="ru-RU" dirty="0"/>
          </a:p>
        </p:txBody>
      </p:sp>
      <p:sp>
        <p:nvSpPr>
          <p:cNvPr id="7" name="Footer Placeholder 5"/>
          <p:cNvSpPr>
            <a:spLocks noGrp="1"/>
          </p:cNvSpPr>
          <p:nvPr>
            <p:ph type="ftr" sz="quarter" idx="11"/>
          </p:nvPr>
        </p:nvSpPr>
        <p:spPr/>
        <p:txBody>
          <a:bodyPr/>
          <a:lstStyle>
            <a:lvl1pPr>
              <a:defRPr/>
            </a:lvl1pPr>
          </a:lstStyle>
          <a:p>
            <a:pPr>
              <a:defRPr/>
            </a:pPr>
            <a:endParaRPr lang="ru-RU"/>
          </a:p>
        </p:txBody>
      </p:sp>
      <p:sp>
        <p:nvSpPr>
          <p:cNvPr id="8" name="Slide Number Placeholder 6"/>
          <p:cNvSpPr>
            <a:spLocks noGrp="1"/>
          </p:cNvSpPr>
          <p:nvPr>
            <p:ph type="sldNum" sz="quarter" idx="12"/>
          </p:nvPr>
        </p:nvSpPr>
        <p:spPr/>
        <p:txBody>
          <a:bodyPr/>
          <a:lstStyle>
            <a:lvl1pPr>
              <a:defRPr/>
            </a:lvl1pPr>
          </a:lstStyle>
          <a:p>
            <a:pPr>
              <a:defRPr/>
            </a:pPr>
            <a:fld id="{CE8D5C22-C7BD-45D2-A14D-F2AB09550DE6}" type="slidenum">
              <a:rPr lang="ru-RU"/>
              <a:pPr>
                <a:defRPr/>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7" name="Picture 12" descr="Celestia-R1---OverlayContentSD.png"/>
          <p:cNvPicPr>
            <a:picLocks noChangeAspect="1"/>
          </p:cNvPicPr>
          <p:nvPr/>
        </p:nvPicPr>
        <p:blipFill>
          <a:blip r:embed="rId2"/>
          <a:srcRect/>
          <a:stretch>
            <a:fillRect/>
          </a:stretch>
        </p:blipFill>
        <p:spPr bwMode="auto">
          <a:xfrm>
            <a:off x="14288" y="0"/>
            <a:ext cx="9118600" cy="6858000"/>
          </a:xfrm>
          <a:prstGeom prst="rect">
            <a:avLst/>
          </a:prstGeom>
          <a:noFill/>
          <a:ln w="9525">
            <a:noFill/>
            <a:miter lim="800000"/>
            <a:headEnd/>
            <a:tailEnd/>
          </a:ln>
        </p:spPr>
      </p:pic>
      <p:sp>
        <p:nvSpPr>
          <p:cNvPr id="2" name="Title 1"/>
          <p:cNvSpPr>
            <a:spLocks noGrp="1"/>
          </p:cNvSpPr>
          <p:nvPr>
            <p:ph type="title"/>
          </p:nvPr>
        </p:nvSpPr>
        <p:spPr/>
        <p:txBody>
          <a:bodyPr/>
          <a:lstStyle>
            <a:lvl1pPr>
              <a:defRPr sz="3200"/>
            </a:lvl1pPr>
          </a:lstStyle>
          <a:p>
            <a:r>
              <a:rPr lang="ru-RU" smtClean="0"/>
              <a:t>Образец заголовка</a:t>
            </a:r>
            <a:endParaRPr lang="en-US" dirty="0"/>
          </a:p>
        </p:txBody>
      </p:sp>
      <p:sp>
        <p:nvSpPr>
          <p:cNvPr id="3" name="Text Placeholder 2"/>
          <p:cNvSpPr>
            <a:spLocks noGrp="1"/>
          </p:cNvSpPr>
          <p:nvPr>
            <p:ph type="body" idx="1"/>
          </p:nvPr>
        </p:nvSpPr>
        <p:spPr>
          <a:xfrm>
            <a:off x="743480" y="2218267"/>
            <a:ext cx="354060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870201"/>
            <a:ext cx="3813048" cy="292099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711120" y="2218267"/>
            <a:ext cx="35184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416552" y="2870201"/>
            <a:ext cx="3813048" cy="292099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8" name="Date Placeholder 6"/>
          <p:cNvSpPr>
            <a:spLocks noGrp="1"/>
          </p:cNvSpPr>
          <p:nvPr>
            <p:ph type="dt" sz="half" idx="10"/>
          </p:nvPr>
        </p:nvSpPr>
        <p:spPr/>
        <p:txBody>
          <a:bodyPr/>
          <a:lstStyle>
            <a:lvl1pPr>
              <a:defRPr/>
            </a:lvl1pPr>
          </a:lstStyle>
          <a:p>
            <a:pPr>
              <a:defRPr/>
            </a:pPr>
            <a:fld id="{962E607D-7C4C-4655-8C2E-8987FE32AE3C}" type="datetimeFigureOut">
              <a:rPr lang="ru-RU"/>
              <a:pPr>
                <a:defRPr/>
              </a:pPr>
              <a:t>03.03.2014</a:t>
            </a:fld>
            <a:endParaRPr lang="ru-RU" dirty="0"/>
          </a:p>
        </p:txBody>
      </p:sp>
      <p:sp>
        <p:nvSpPr>
          <p:cNvPr id="9" name="Footer Placeholder 7"/>
          <p:cNvSpPr>
            <a:spLocks noGrp="1"/>
          </p:cNvSpPr>
          <p:nvPr>
            <p:ph type="ftr" sz="quarter" idx="11"/>
          </p:nvPr>
        </p:nvSpPr>
        <p:spPr/>
        <p:txBody>
          <a:bodyPr/>
          <a:lstStyle>
            <a:lvl1pPr>
              <a:defRPr/>
            </a:lvl1pPr>
          </a:lstStyle>
          <a:p>
            <a:pPr>
              <a:defRPr/>
            </a:pPr>
            <a:endParaRPr lang="ru-RU"/>
          </a:p>
        </p:txBody>
      </p:sp>
      <p:sp>
        <p:nvSpPr>
          <p:cNvPr id="10" name="Slide Number Placeholder 8"/>
          <p:cNvSpPr>
            <a:spLocks noGrp="1"/>
          </p:cNvSpPr>
          <p:nvPr>
            <p:ph type="sldNum" sz="quarter" idx="12"/>
          </p:nvPr>
        </p:nvSpPr>
        <p:spPr/>
        <p:txBody>
          <a:bodyPr/>
          <a:lstStyle>
            <a:lvl1pPr>
              <a:defRPr/>
            </a:lvl1pPr>
          </a:lstStyle>
          <a:p>
            <a:pPr>
              <a:defRPr/>
            </a:pPr>
            <a:fld id="{CB57BA5B-2120-4B00-880C-99F62AE3D31F}" type="slidenum">
              <a:rPr lang="ru-RU"/>
              <a:pPr>
                <a:defRPr/>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3" name="Picture 5" descr="Celestia-R1---OverlayContentSD.png"/>
          <p:cNvPicPr>
            <a:picLocks noChangeAspect="1"/>
          </p:cNvPicPr>
          <p:nvPr/>
        </p:nvPicPr>
        <p:blipFill>
          <a:blip r:embed="rId2"/>
          <a:srcRect/>
          <a:stretch>
            <a:fillRect/>
          </a:stretch>
        </p:blipFill>
        <p:spPr bwMode="auto">
          <a:xfrm>
            <a:off x="14288" y="0"/>
            <a:ext cx="9118600" cy="6858000"/>
          </a:xfrm>
          <a:prstGeom prst="rect">
            <a:avLst/>
          </a:prstGeom>
          <a:noFill/>
          <a:ln w="9525">
            <a:noFill/>
            <a:miter lim="800000"/>
            <a:headEnd/>
            <a:tailEnd/>
          </a:ln>
        </p:spPr>
      </p:pic>
      <p:sp>
        <p:nvSpPr>
          <p:cNvPr id="2" name="Title 1"/>
          <p:cNvSpPr>
            <a:spLocks noGrp="1"/>
          </p:cNvSpPr>
          <p:nvPr>
            <p:ph type="title"/>
          </p:nvPr>
        </p:nvSpPr>
        <p:spPr>
          <a:xfrm>
            <a:off x="457201" y="609601"/>
            <a:ext cx="7772400" cy="1456267"/>
          </a:xfrm>
        </p:spPr>
        <p:txBody>
          <a:bodyPr/>
          <a:lstStyle>
            <a:lvl1pPr>
              <a:defRPr sz="3200"/>
            </a:lvl1pPr>
          </a:lstStyle>
          <a:p>
            <a:r>
              <a:rPr lang="ru-RU" smtClean="0"/>
              <a:t>Образец заголовка</a:t>
            </a:r>
            <a:endParaRPr lang="en-US" dirty="0"/>
          </a:p>
        </p:txBody>
      </p:sp>
      <p:sp>
        <p:nvSpPr>
          <p:cNvPr id="4" name="Date Placeholder 2"/>
          <p:cNvSpPr>
            <a:spLocks noGrp="1"/>
          </p:cNvSpPr>
          <p:nvPr>
            <p:ph type="dt" sz="half" idx="10"/>
          </p:nvPr>
        </p:nvSpPr>
        <p:spPr/>
        <p:txBody>
          <a:bodyPr/>
          <a:lstStyle>
            <a:lvl1pPr>
              <a:defRPr/>
            </a:lvl1pPr>
          </a:lstStyle>
          <a:p>
            <a:pPr>
              <a:defRPr/>
            </a:pPr>
            <a:fld id="{9D266B4D-54E5-4818-B51D-C7F57A2BBAC6}" type="datetimeFigureOut">
              <a:rPr lang="ru-RU"/>
              <a:pPr>
                <a:defRPr/>
              </a:pPr>
              <a:t>03.03.2014</a:t>
            </a:fld>
            <a:endParaRPr lang="ru-RU" dirty="0"/>
          </a:p>
        </p:txBody>
      </p:sp>
      <p:sp>
        <p:nvSpPr>
          <p:cNvPr id="5" name="Footer Placeholder 3"/>
          <p:cNvSpPr>
            <a:spLocks noGrp="1"/>
          </p:cNvSpPr>
          <p:nvPr>
            <p:ph type="ftr" sz="quarter" idx="11"/>
          </p:nvPr>
        </p:nvSpPr>
        <p:spPr/>
        <p:txBody>
          <a:bodyPr/>
          <a:lstStyle>
            <a:lvl1pPr>
              <a:defRPr/>
            </a:lvl1pPr>
          </a:lstStyle>
          <a:p>
            <a:pPr>
              <a:defRPr/>
            </a:pPr>
            <a:endParaRPr lang="ru-RU"/>
          </a:p>
        </p:txBody>
      </p:sp>
      <p:sp>
        <p:nvSpPr>
          <p:cNvPr id="6" name="Slide Number Placeholder 4"/>
          <p:cNvSpPr>
            <a:spLocks noGrp="1"/>
          </p:cNvSpPr>
          <p:nvPr>
            <p:ph type="sldNum" sz="quarter" idx="12"/>
          </p:nvPr>
        </p:nvSpPr>
        <p:spPr/>
        <p:txBody>
          <a:bodyPr/>
          <a:lstStyle>
            <a:lvl1pPr>
              <a:defRPr/>
            </a:lvl1pPr>
          </a:lstStyle>
          <a:p>
            <a:pPr>
              <a:defRPr/>
            </a:pPr>
            <a:fld id="{7B09E5A5-DA26-43C6-968D-F324314D72FD}" type="slidenum">
              <a:rPr lang="ru-RU"/>
              <a:pPr>
                <a:defRPr/>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2" name="Picture 4" descr="Celestia-R1---OverlayContentSD.png"/>
          <p:cNvPicPr>
            <a:picLocks noChangeAspect="1"/>
          </p:cNvPicPr>
          <p:nvPr/>
        </p:nvPicPr>
        <p:blipFill>
          <a:blip r:embed="rId2"/>
          <a:srcRect/>
          <a:stretch>
            <a:fillRect/>
          </a:stretch>
        </p:blipFill>
        <p:spPr bwMode="auto">
          <a:xfrm>
            <a:off x="14288" y="0"/>
            <a:ext cx="9118600" cy="6858000"/>
          </a:xfrm>
          <a:prstGeom prst="rect">
            <a:avLst/>
          </a:prstGeom>
          <a:noFill/>
          <a:ln w="9525">
            <a:noFill/>
            <a:miter lim="800000"/>
            <a:headEnd/>
            <a:tailEnd/>
          </a:ln>
        </p:spPr>
      </p:pic>
      <p:sp>
        <p:nvSpPr>
          <p:cNvPr id="3" name="Date Placeholder 1"/>
          <p:cNvSpPr>
            <a:spLocks noGrp="1"/>
          </p:cNvSpPr>
          <p:nvPr>
            <p:ph type="dt" sz="half" idx="10"/>
          </p:nvPr>
        </p:nvSpPr>
        <p:spPr/>
        <p:txBody>
          <a:bodyPr/>
          <a:lstStyle>
            <a:lvl1pPr>
              <a:defRPr/>
            </a:lvl1pPr>
          </a:lstStyle>
          <a:p>
            <a:pPr>
              <a:defRPr/>
            </a:pPr>
            <a:fld id="{F89835B7-F254-4AD6-BD0A-730FD1E57575}" type="datetimeFigureOut">
              <a:rPr lang="ru-RU"/>
              <a:pPr>
                <a:defRPr/>
              </a:pPr>
              <a:t>03.03.2014</a:t>
            </a:fld>
            <a:endParaRPr lang="ru-RU" dirty="0"/>
          </a:p>
        </p:txBody>
      </p:sp>
      <p:sp>
        <p:nvSpPr>
          <p:cNvPr id="4" name="Footer Placeholder 2"/>
          <p:cNvSpPr>
            <a:spLocks noGrp="1"/>
          </p:cNvSpPr>
          <p:nvPr>
            <p:ph type="ftr" sz="quarter" idx="11"/>
          </p:nvPr>
        </p:nvSpPr>
        <p:spPr/>
        <p:txBody>
          <a:bodyPr/>
          <a:lstStyle>
            <a:lvl1pPr>
              <a:defRPr/>
            </a:lvl1pPr>
          </a:lstStyle>
          <a:p>
            <a:pPr>
              <a:defRPr/>
            </a:pPr>
            <a:endParaRPr lang="ru-RU"/>
          </a:p>
        </p:txBody>
      </p:sp>
      <p:sp>
        <p:nvSpPr>
          <p:cNvPr id="5" name="Slide Number Placeholder 3"/>
          <p:cNvSpPr>
            <a:spLocks noGrp="1"/>
          </p:cNvSpPr>
          <p:nvPr>
            <p:ph type="sldNum" sz="quarter" idx="12"/>
          </p:nvPr>
        </p:nvSpPr>
        <p:spPr/>
        <p:txBody>
          <a:bodyPr/>
          <a:lstStyle>
            <a:lvl1pPr>
              <a:defRPr/>
            </a:lvl1pPr>
          </a:lstStyle>
          <a:p>
            <a:pPr>
              <a:defRPr/>
            </a:pPr>
            <a:fld id="{4A7DA91E-9B0A-45E4-8E7D-35C98E73495B}" type="slidenum">
              <a:rPr lang="ru-RU"/>
              <a:pPr>
                <a:defRPr/>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5" name="Picture 11" descr="Celestia-R1---OverlayContentSD.png"/>
          <p:cNvPicPr>
            <a:picLocks noChangeAspect="1"/>
          </p:cNvPicPr>
          <p:nvPr/>
        </p:nvPicPr>
        <p:blipFill>
          <a:blip r:embed="rId2"/>
          <a:srcRect/>
          <a:stretch>
            <a:fillRect/>
          </a:stretch>
        </p:blipFill>
        <p:spPr bwMode="auto">
          <a:xfrm>
            <a:off x="14288" y="0"/>
            <a:ext cx="9118600" cy="6858000"/>
          </a:xfrm>
          <a:prstGeom prst="rect">
            <a:avLst/>
          </a:prstGeom>
          <a:noFill/>
          <a:ln w="9525">
            <a:noFill/>
            <a:miter lim="800000"/>
            <a:headEnd/>
            <a:tailEnd/>
          </a:ln>
        </p:spPr>
      </p:pic>
      <p:sp>
        <p:nvSpPr>
          <p:cNvPr id="2" name="Title 1"/>
          <p:cNvSpPr>
            <a:spLocks noGrp="1"/>
          </p:cNvSpPr>
          <p:nvPr>
            <p:ph type="title"/>
          </p:nvPr>
        </p:nvSpPr>
        <p:spPr>
          <a:xfrm>
            <a:off x="461718" y="1557868"/>
            <a:ext cx="2862910" cy="1439332"/>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3606144" y="609601"/>
            <a:ext cx="4627975" cy="518160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461718" y="2997200"/>
            <a:ext cx="2862910" cy="184573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6" name="Date Placeholder 4"/>
          <p:cNvSpPr>
            <a:spLocks noGrp="1"/>
          </p:cNvSpPr>
          <p:nvPr>
            <p:ph type="dt" sz="half" idx="10"/>
          </p:nvPr>
        </p:nvSpPr>
        <p:spPr/>
        <p:txBody>
          <a:bodyPr/>
          <a:lstStyle>
            <a:lvl1pPr>
              <a:defRPr/>
            </a:lvl1pPr>
          </a:lstStyle>
          <a:p>
            <a:pPr>
              <a:defRPr/>
            </a:pPr>
            <a:fld id="{8D0D3AED-4EE9-4CEA-996D-20CD7CBBB361}" type="datetimeFigureOut">
              <a:rPr lang="ru-RU"/>
              <a:pPr>
                <a:defRPr/>
              </a:pPr>
              <a:t>03.03.2014</a:t>
            </a:fld>
            <a:endParaRPr lang="ru-RU" dirty="0"/>
          </a:p>
        </p:txBody>
      </p:sp>
      <p:sp>
        <p:nvSpPr>
          <p:cNvPr id="7" name="Footer Placeholder 5"/>
          <p:cNvSpPr>
            <a:spLocks noGrp="1"/>
          </p:cNvSpPr>
          <p:nvPr>
            <p:ph type="ftr" sz="quarter" idx="11"/>
          </p:nvPr>
        </p:nvSpPr>
        <p:spPr/>
        <p:txBody>
          <a:bodyPr/>
          <a:lstStyle>
            <a:lvl1pPr>
              <a:defRPr/>
            </a:lvl1pPr>
          </a:lstStyle>
          <a:p>
            <a:pPr>
              <a:defRPr/>
            </a:pPr>
            <a:endParaRPr lang="ru-RU"/>
          </a:p>
        </p:txBody>
      </p:sp>
      <p:sp>
        <p:nvSpPr>
          <p:cNvPr id="8" name="Slide Number Placeholder 6"/>
          <p:cNvSpPr>
            <a:spLocks noGrp="1"/>
          </p:cNvSpPr>
          <p:nvPr>
            <p:ph type="sldNum" sz="quarter" idx="12"/>
          </p:nvPr>
        </p:nvSpPr>
        <p:spPr/>
        <p:txBody>
          <a:bodyPr/>
          <a:lstStyle>
            <a:lvl1pPr>
              <a:defRPr/>
            </a:lvl1pPr>
          </a:lstStyle>
          <a:p>
            <a:pPr>
              <a:defRPr/>
            </a:pPr>
            <a:fld id="{0C79197D-1DF0-4CC2-8057-4BA2EDB73D6F}" type="slidenum">
              <a:rPr lang="ru-RU"/>
              <a:pPr>
                <a:defRPr/>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5" name="Picture 10" descr="Celestia-R1---OverlayContentSD.png"/>
          <p:cNvPicPr>
            <a:picLocks noChangeAspect="1"/>
          </p:cNvPicPr>
          <p:nvPr/>
        </p:nvPicPr>
        <p:blipFill>
          <a:blip r:embed="rId2"/>
          <a:srcRect/>
          <a:stretch>
            <a:fillRect/>
          </a:stretch>
        </p:blipFill>
        <p:spPr bwMode="auto">
          <a:xfrm>
            <a:off x="14288" y="0"/>
            <a:ext cx="9118600" cy="6858000"/>
          </a:xfrm>
          <a:prstGeom prst="rect">
            <a:avLst/>
          </a:prstGeom>
          <a:noFill/>
          <a:ln w="9525">
            <a:noFill/>
            <a:miter lim="800000"/>
            <a:headEnd/>
            <a:tailEnd/>
          </a:ln>
        </p:spPr>
      </p:pic>
      <p:sp>
        <p:nvSpPr>
          <p:cNvPr id="2" name="Title 1"/>
          <p:cNvSpPr>
            <a:spLocks noGrp="1"/>
          </p:cNvSpPr>
          <p:nvPr>
            <p:ph type="title"/>
          </p:nvPr>
        </p:nvSpPr>
        <p:spPr>
          <a:xfrm>
            <a:off x="462128" y="1735672"/>
            <a:ext cx="4097204" cy="1371600"/>
          </a:xfrm>
        </p:spPr>
        <p:txBody>
          <a:bodyPr anchor="b"/>
          <a:lstStyle>
            <a:lvl1pPr algn="l">
              <a:defRPr sz="24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5029200" y="914400"/>
            <a:ext cx="3200400"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rtlCol="0" anchor="t">
            <a:normAutofit/>
          </a:bodyPr>
          <a:lstStyle>
            <a:lvl1pPr>
              <a:defRPr lang="en-US" sz="1600" dirty="0"/>
            </a:lvl1pPr>
          </a:lstStyle>
          <a:p>
            <a:pPr lvl="0"/>
            <a:r>
              <a:rPr lang="ru-RU" noProof="0" dirty="0" smtClean="0"/>
              <a:t>Вставка рисунка</a:t>
            </a:r>
            <a:endParaRPr lang="en-US" noProof="0" dirty="0"/>
          </a:p>
        </p:txBody>
      </p:sp>
      <p:sp>
        <p:nvSpPr>
          <p:cNvPr id="4" name="Text Placeholder 3"/>
          <p:cNvSpPr>
            <a:spLocks noGrp="1"/>
          </p:cNvSpPr>
          <p:nvPr>
            <p:ph type="body" sz="half" idx="2"/>
          </p:nvPr>
        </p:nvSpPr>
        <p:spPr>
          <a:xfrm>
            <a:off x="462128" y="3107272"/>
            <a:ext cx="4097204"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6" name="Date Placeholder 4"/>
          <p:cNvSpPr>
            <a:spLocks noGrp="1"/>
          </p:cNvSpPr>
          <p:nvPr>
            <p:ph type="dt" sz="half" idx="10"/>
          </p:nvPr>
        </p:nvSpPr>
        <p:spPr/>
        <p:txBody>
          <a:bodyPr/>
          <a:lstStyle>
            <a:lvl1pPr>
              <a:defRPr/>
            </a:lvl1pPr>
          </a:lstStyle>
          <a:p>
            <a:pPr>
              <a:defRPr/>
            </a:pPr>
            <a:fld id="{802680F8-4B33-43CB-80CD-0B62971E9B02}" type="datetimeFigureOut">
              <a:rPr lang="ru-RU"/>
              <a:pPr>
                <a:defRPr/>
              </a:pPr>
              <a:t>03.03.2014</a:t>
            </a:fld>
            <a:endParaRPr lang="ru-RU" dirty="0"/>
          </a:p>
        </p:txBody>
      </p:sp>
      <p:sp>
        <p:nvSpPr>
          <p:cNvPr id="7" name="Footer Placeholder 5"/>
          <p:cNvSpPr>
            <a:spLocks noGrp="1"/>
          </p:cNvSpPr>
          <p:nvPr>
            <p:ph type="ftr" sz="quarter" idx="11"/>
          </p:nvPr>
        </p:nvSpPr>
        <p:spPr/>
        <p:txBody>
          <a:bodyPr/>
          <a:lstStyle>
            <a:lvl1pPr>
              <a:defRPr/>
            </a:lvl1pPr>
          </a:lstStyle>
          <a:p>
            <a:pPr>
              <a:defRPr/>
            </a:pPr>
            <a:endParaRPr lang="ru-RU"/>
          </a:p>
        </p:txBody>
      </p:sp>
      <p:sp>
        <p:nvSpPr>
          <p:cNvPr id="8" name="Slide Number Placeholder 6"/>
          <p:cNvSpPr>
            <a:spLocks noGrp="1"/>
          </p:cNvSpPr>
          <p:nvPr>
            <p:ph type="sldNum" sz="quarter" idx="12"/>
          </p:nvPr>
        </p:nvSpPr>
        <p:spPr/>
        <p:txBody>
          <a:bodyPr/>
          <a:lstStyle>
            <a:lvl1pPr>
              <a:defRPr/>
            </a:lvl1pPr>
          </a:lstStyle>
          <a:p>
            <a:pPr>
              <a:defRPr/>
            </a:pPr>
            <a:fld id="{B41CEF73-0AD8-4DFA-98AB-56D46C09A18B}" type="slidenum">
              <a:rPr lang="ru-RU"/>
              <a:pPr>
                <a:defRPr/>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cstate="print">
            <a:duotone>
              <a:schemeClr val="bg2">
                <a:shade val="45000"/>
                <a:satMod val="135000"/>
              </a:schemeClr>
              <a:prstClr val="white"/>
            </a:duotone>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0"/>
            <a:ext cx="7772400" cy="1455738"/>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24579" name="Text Placeholder 2"/>
          <p:cNvSpPr>
            <a:spLocks noGrp="1"/>
          </p:cNvSpPr>
          <p:nvPr>
            <p:ph type="body" idx="1"/>
          </p:nvPr>
        </p:nvSpPr>
        <p:spPr bwMode="auto">
          <a:xfrm>
            <a:off x="457200" y="2141538"/>
            <a:ext cx="7772400" cy="36496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6523038" y="5870575"/>
            <a:ext cx="1212850" cy="377825"/>
          </a:xfrm>
          <a:prstGeom prst="rect">
            <a:avLst/>
          </a:prstGeom>
        </p:spPr>
        <p:txBody>
          <a:bodyPr vert="horz" lIns="91440" tIns="45720" rIns="91440" bIns="45720" rtlCol="0" anchor="ctr"/>
          <a:lstStyle>
            <a:lvl1pPr algn="r" fontAlgn="auto">
              <a:spcBef>
                <a:spcPts val="0"/>
              </a:spcBef>
              <a:spcAft>
                <a:spcPts val="0"/>
              </a:spcAft>
              <a:defRPr sz="1000" b="0" i="0" smtClean="0">
                <a:solidFill>
                  <a:schemeClr val="tx1"/>
                </a:solidFill>
                <a:effectLst/>
                <a:latin typeface="+mn-lt"/>
              </a:defRPr>
            </a:lvl1pPr>
          </a:lstStyle>
          <a:p>
            <a:pPr>
              <a:defRPr/>
            </a:pPr>
            <a:fld id="{81A19AFA-F202-4D78-B78D-3EFEA48C181B}" type="datetimeFigureOut">
              <a:rPr lang="ru-RU"/>
              <a:pPr>
                <a:defRPr/>
              </a:pPr>
              <a:t>03.03.2014</a:t>
            </a:fld>
            <a:endParaRPr lang="ru-RU" dirty="0"/>
          </a:p>
        </p:txBody>
      </p:sp>
      <p:sp>
        <p:nvSpPr>
          <p:cNvPr id="5" name="Footer Placeholder 4"/>
          <p:cNvSpPr>
            <a:spLocks noGrp="1"/>
          </p:cNvSpPr>
          <p:nvPr>
            <p:ph type="ftr" sz="quarter" idx="3"/>
          </p:nvPr>
        </p:nvSpPr>
        <p:spPr>
          <a:xfrm>
            <a:off x="457200" y="5870575"/>
            <a:ext cx="5989638" cy="377825"/>
          </a:xfrm>
          <a:prstGeom prst="rect">
            <a:avLst/>
          </a:prstGeom>
        </p:spPr>
        <p:txBody>
          <a:bodyPr vert="horz" lIns="91440" tIns="45720" rIns="91440" bIns="45720" rtlCol="0" anchor="ctr"/>
          <a:lstStyle>
            <a:lvl1pPr algn="l" fontAlgn="auto">
              <a:spcBef>
                <a:spcPts val="0"/>
              </a:spcBef>
              <a:spcAft>
                <a:spcPts val="0"/>
              </a:spcAft>
              <a:defRPr sz="1000" b="0" i="0" dirty="0">
                <a:solidFill>
                  <a:schemeClr val="tx1"/>
                </a:solidFill>
                <a:effectLst/>
                <a:latin typeface="+mn-lt"/>
              </a:defRPr>
            </a:lvl1pPr>
          </a:lstStyle>
          <a:p>
            <a:pPr>
              <a:defRPr/>
            </a:pPr>
            <a:endParaRPr lang="ru-RU"/>
          </a:p>
        </p:txBody>
      </p:sp>
      <p:sp>
        <p:nvSpPr>
          <p:cNvPr id="6" name="Slide Number Placeholder 5"/>
          <p:cNvSpPr>
            <a:spLocks noGrp="1"/>
          </p:cNvSpPr>
          <p:nvPr>
            <p:ph type="sldNum" sz="quarter" idx="4"/>
          </p:nvPr>
        </p:nvSpPr>
        <p:spPr>
          <a:xfrm>
            <a:off x="7812088" y="5870575"/>
            <a:ext cx="417512" cy="377825"/>
          </a:xfrm>
          <a:prstGeom prst="rect">
            <a:avLst/>
          </a:prstGeom>
        </p:spPr>
        <p:txBody>
          <a:bodyPr vert="horz" lIns="91440" tIns="45720" rIns="91440" bIns="45720" rtlCol="0" anchor="ctr"/>
          <a:lstStyle>
            <a:lvl1pPr algn="r" fontAlgn="auto">
              <a:spcBef>
                <a:spcPts val="0"/>
              </a:spcBef>
              <a:spcAft>
                <a:spcPts val="0"/>
              </a:spcAft>
              <a:defRPr sz="1000" b="0" i="0" smtClean="0">
                <a:solidFill>
                  <a:schemeClr val="tx1"/>
                </a:solidFill>
                <a:effectLst/>
                <a:latin typeface="+mn-lt"/>
              </a:defRPr>
            </a:lvl1pPr>
          </a:lstStyle>
          <a:p>
            <a:pPr>
              <a:defRPr/>
            </a:pPr>
            <a:fld id="{2C73D490-80E8-450C-ABF3-C507DC558E6F}" type="slidenum">
              <a:rPr lang="ru-RU"/>
              <a:pPr>
                <a:defRPr/>
              </a:pPr>
              <a:t>‹#›</a:t>
            </a:fld>
            <a:endParaRPr lang="ru-RU" dirty="0"/>
          </a:p>
        </p:txBody>
      </p:sp>
    </p:spTree>
  </p:cSld>
  <p:clrMap bg1="dk1" tx1="lt1" bg2="dk2" tx2="lt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 id="2147484036" r:id="rId12"/>
    <p:sldLayoutId id="2147484037" r:id="rId13"/>
    <p:sldLayoutId id="2147484038" r:id="rId14"/>
    <p:sldLayoutId id="2147484039" r:id="rId15"/>
    <p:sldLayoutId id="2147484040" r:id="rId16"/>
    <p:sldLayoutId id="2147484041" r:id="rId17"/>
  </p:sldLayoutIdLst>
  <p:txStyles>
    <p:titleStyle>
      <a:lvl1pPr algn="l" defTabSz="457200" rtl="0" fontAlgn="base">
        <a:spcBef>
          <a:spcPct val="0"/>
        </a:spcBef>
        <a:spcAft>
          <a:spcPct val="0"/>
        </a:spcAft>
        <a:defRPr sz="3200" kern="1200" cap="all">
          <a:ln w="3175" cmpd="sng">
            <a:noFill/>
          </a:ln>
          <a:solidFill>
            <a:schemeClr val="tx1"/>
          </a:solidFill>
          <a:latin typeface="+mj-lt"/>
          <a:ea typeface="+mj-ea"/>
          <a:cs typeface="+mj-cs"/>
        </a:defRPr>
      </a:lvl1pPr>
      <a:lvl2pPr algn="l" defTabSz="457200" rtl="0" fontAlgn="base">
        <a:spcBef>
          <a:spcPct val="0"/>
        </a:spcBef>
        <a:spcAft>
          <a:spcPct val="0"/>
        </a:spcAft>
        <a:defRPr sz="3200">
          <a:solidFill>
            <a:schemeClr val="tx1"/>
          </a:solidFill>
          <a:latin typeface="Arial" charset="0"/>
        </a:defRPr>
      </a:lvl2pPr>
      <a:lvl3pPr algn="l" defTabSz="457200" rtl="0" fontAlgn="base">
        <a:spcBef>
          <a:spcPct val="0"/>
        </a:spcBef>
        <a:spcAft>
          <a:spcPct val="0"/>
        </a:spcAft>
        <a:defRPr sz="3200">
          <a:solidFill>
            <a:schemeClr val="tx1"/>
          </a:solidFill>
          <a:latin typeface="Arial" charset="0"/>
        </a:defRPr>
      </a:lvl3pPr>
      <a:lvl4pPr algn="l" defTabSz="457200" rtl="0" fontAlgn="base">
        <a:spcBef>
          <a:spcPct val="0"/>
        </a:spcBef>
        <a:spcAft>
          <a:spcPct val="0"/>
        </a:spcAft>
        <a:defRPr sz="3200">
          <a:solidFill>
            <a:schemeClr val="tx1"/>
          </a:solidFill>
          <a:latin typeface="Arial" charset="0"/>
        </a:defRPr>
      </a:lvl4pPr>
      <a:lvl5pPr algn="l" defTabSz="457200" rtl="0" fontAlgn="base">
        <a:spcBef>
          <a:spcPct val="0"/>
        </a:spcBef>
        <a:spcAft>
          <a:spcPct val="0"/>
        </a:spcAft>
        <a:defRPr sz="3200">
          <a:solidFill>
            <a:schemeClr val="tx1"/>
          </a:solidFill>
          <a:latin typeface="Arial"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fontAlgn="base">
        <a:spcBef>
          <a:spcPct val="0"/>
        </a:spcBef>
        <a:spcAft>
          <a:spcPts val="1000"/>
        </a:spcAft>
        <a:buClr>
          <a:schemeClr val="tx1"/>
        </a:buClr>
        <a:buSzPct val="100000"/>
        <a:buFont typeface="Arial" charset="0"/>
        <a:buChar char="•"/>
        <a:defRPr kern="1200">
          <a:solidFill>
            <a:schemeClr val="tx1"/>
          </a:solidFill>
          <a:latin typeface="+mn-lt"/>
          <a:ea typeface="+mn-ea"/>
          <a:cs typeface="+mn-cs"/>
        </a:defRPr>
      </a:lvl1pPr>
      <a:lvl2pPr marL="742950" indent="-285750" algn="l" defTabSz="457200" rtl="0" fontAlgn="base">
        <a:spcBef>
          <a:spcPct val="0"/>
        </a:spcBef>
        <a:spcAft>
          <a:spcPts val="1000"/>
        </a:spcAft>
        <a:buClr>
          <a:schemeClr val="tx1"/>
        </a:buClr>
        <a:buSzPct val="100000"/>
        <a:buFont typeface="Arial" charset="0"/>
        <a:buChar char="•"/>
        <a:defRPr sz="1600" kern="1200">
          <a:solidFill>
            <a:schemeClr val="tx1"/>
          </a:solidFill>
          <a:latin typeface="+mn-lt"/>
          <a:ea typeface="+mn-ea"/>
          <a:cs typeface="+mn-cs"/>
        </a:defRPr>
      </a:lvl2pPr>
      <a:lvl3pPr marL="1200150" indent="-285750" algn="l" defTabSz="457200" rtl="0" fontAlgn="base">
        <a:spcBef>
          <a:spcPct val="0"/>
        </a:spcBef>
        <a:spcAft>
          <a:spcPts val="1000"/>
        </a:spcAft>
        <a:buClr>
          <a:schemeClr val="tx1"/>
        </a:buClr>
        <a:buSzPct val="100000"/>
        <a:buFont typeface="Arial" charset="0"/>
        <a:buChar char="•"/>
        <a:defRPr sz="1400" kern="1200">
          <a:solidFill>
            <a:schemeClr val="tx1"/>
          </a:solidFill>
          <a:latin typeface="+mn-lt"/>
          <a:ea typeface="+mn-ea"/>
          <a:cs typeface="+mn-cs"/>
        </a:defRPr>
      </a:lvl3pPr>
      <a:lvl4pPr marL="1543050" indent="-171450" algn="l" defTabSz="457200" rtl="0" fontAlgn="base">
        <a:spcBef>
          <a:spcPct val="0"/>
        </a:spcBef>
        <a:spcAft>
          <a:spcPts val="1000"/>
        </a:spcAft>
        <a:buClr>
          <a:schemeClr val="tx1"/>
        </a:buClr>
        <a:buSzPct val="100000"/>
        <a:buFont typeface="Arial" charset="0"/>
        <a:buChar char="•"/>
        <a:defRPr sz="1200" kern="1200">
          <a:solidFill>
            <a:schemeClr val="tx1"/>
          </a:solidFill>
          <a:latin typeface="+mn-lt"/>
          <a:ea typeface="+mn-ea"/>
          <a:cs typeface="+mn-cs"/>
        </a:defRPr>
      </a:lvl4pPr>
      <a:lvl5pPr marL="2000250" indent="-171450" algn="l" defTabSz="457200" rtl="0" fontAlgn="base">
        <a:spcBef>
          <a:spcPct val="0"/>
        </a:spcBef>
        <a:spcAft>
          <a:spcPts val="1000"/>
        </a:spcAft>
        <a:buClr>
          <a:schemeClr val="tx1"/>
        </a:buClr>
        <a:buSzPct val="100000"/>
        <a:buFont typeface="Arial" charset="0"/>
        <a:buChar char="•"/>
        <a:defRPr sz="1200" kern="1200">
          <a:solidFill>
            <a:schemeClr val="tx1"/>
          </a:solidFill>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89868"/>
            <a:ext cx="8305800" cy="1371600"/>
          </a:xfrm>
        </p:spPr>
        <p:txBody>
          <a:bodyPr>
            <a:normAutofit/>
          </a:bodyPr>
          <a:lstStyle/>
          <a:p>
            <a:pPr algn="ctr"/>
            <a:r>
              <a:rPr lang="ru-RU" sz="2000" dirty="0" err="1">
                <a:solidFill>
                  <a:schemeClr val="bg1"/>
                </a:solidFill>
                <a:latin typeface="Times New Roman" pitchFamily="18" charset="0"/>
                <a:ea typeface="Calibri" pitchFamily="34" charset="0"/>
                <a:cs typeface="Times New Roman" pitchFamily="18" charset="0"/>
              </a:rPr>
              <a:t>Инновациялық</a:t>
            </a:r>
            <a:r>
              <a:rPr lang="ru-RU" sz="2000" dirty="0">
                <a:solidFill>
                  <a:schemeClr val="bg1"/>
                </a:solidFill>
                <a:latin typeface="Times New Roman" pitchFamily="18" charset="0"/>
                <a:ea typeface="Calibri" pitchFamily="34" charset="0"/>
                <a:cs typeface="Times New Roman" pitchFamily="18" charset="0"/>
              </a:rPr>
              <a:t> </a:t>
            </a:r>
            <a:r>
              <a:rPr lang="ru-RU" sz="2000" dirty="0" err="1">
                <a:solidFill>
                  <a:schemeClr val="bg1"/>
                </a:solidFill>
                <a:latin typeface="Times New Roman" pitchFamily="18" charset="0"/>
                <a:ea typeface="Calibri" pitchFamily="34" charset="0"/>
                <a:cs typeface="Times New Roman" pitchFamily="18" charset="0"/>
              </a:rPr>
              <a:t>Еуразия</a:t>
            </a:r>
            <a:r>
              <a:rPr lang="ru-RU" sz="2000" dirty="0">
                <a:solidFill>
                  <a:schemeClr val="bg1"/>
                </a:solidFill>
                <a:latin typeface="Times New Roman" pitchFamily="18" charset="0"/>
                <a:ea typeface="Calibri" pitchFamily="34" charset="0"/>
                <a:cs typeface="Times New Roman" pitchFamily="18" charset="0"/>
              </a:rPr>
              <a:t> </a:t>
            </a:r>
            <a:r>
              <a:rPr lang="ru-RU" sz="2000" dirty="0" err="1">
                <a:solidFill>
                  <a:schemeClr val="bg1"/>
                </a:solidFill>
                <a:latin typeface="Times New Roman" pitchFamily="18" charset="0"/>
                <a:ea typeface="Calibri" pitchFamily="34" charset="0"/>
                <a:cs typeface="Times New Roman" pitchFamily="18" charset="0"/>
              </a:rPr>
              <a:t>университеті</a:t>
            </a:r>
            <a:r>
              <a:rPr lang="ru-RU" sz="2000" dirty="0">
                <a:solidFill>
                  <a:schemeClr val="bg1"/>
                </a:solidFill>
                <a:latin typeface="Calibri" pitchFamily="34" charset="0"/>
                <a:ea typeface="Calibri" pitchFamily="34" charset="0"/>
                <a:cs typeface="Times New Roman" pitchFamily="18" charset="0"/>
              </a:rPr>
              <a:t/>
            </a:r>
            <a:br>
              <a:rPr lang="ru-RU" sz="2000" dirty="0">
                <a:solidFill>
                  <a:schemeClr val="bg1"/>
                </a:solidFill>
                <a:latin typeface="Calibri" pitchFamily="34" charset="0"/>
                <a:ea typeface="Calibri" pitchFamily="34" charset="0"/>
                <a:cs typeface="Times New Roman" pitchFamily="18" charset="0"/>
              </a:rPr>
            </a:br>
            <a:r>
              <a:rPr lang="ru-RU" sz="2000" dirty="0">
                <a:solidFill>
                  <a:schemeClr val="bg1"/>
                </a:solidFill>
                <a:latin typeface="Times New Roman" pitchFamily="18" charset="0"/>
                <a:cs typeface="Times New Roman" pitchFamily="18" charset="0"/>
              </a:rPr>
              <a:t>«Энергия </a:t>
            </a:r>
            <a:r>
              <a:rPr lang="ru-RU" sz="2000" dirty="0" err="1">
                <a:solidFill>
                  <a:schemeClr val="bg1"/>
                </a:solidFill>
                <a:latin typeface="Times New Roman" pitchFamily="18" charset="0"/>
                <a:cs typeface="Times New Roman" pitchFamily="18" charset="0"/>
              </a:rPr>
              <a:t>үнемдеу</a:t>
            </a:r>
            <a:r>
              <a:rPr lang="ru-RU" sz="2000" dirty="0">
                <a:solidFill>
                  <a:schemeClr val="bg1"/>
                </a:solidFill>
                <a:latin typeface="Times New Roman" pitchFamily="18" charset="0"/>
                <a:cs typeface="Times New Roman" pitchFamily="18" charset="0"/>
              </a:rPr>
              <a:t> </a:t>
            </a:r>
            <a:r>
              <a:rPr lang="ru-RU" sz="2000" dirty="0" err="1">
                <a:solidFill>
                  <a:schemeClr val="bg1"/>
                </a:solidFill>
                <a:latin typeface="Times New Roman" pitchFamily="18" charset="0"/>
                <a:cs typeface="Times New Roman" pitchFamily="18" charset="0"/>
              </a:rPr>
              <a:t>технологиялары</a:t>
            </a:r>
            <a:r>
              <a:rPr lang="ru-RU" sz="2000" dirty="0" smtClean="0">
                <a:solidFill>
                  <a:schemeClr val="bg1"/>
                </a:solidFill>
                <a:latin typeface="Times New Roman" pitchFamily="18" charset="0"/>
                <a:cs typeface="Times New Roman" pitchFamily="18" charset="0"/>
              </a:rPr>
              <a:t>»  </a:t>
            </a:r>
            <a:r>
              <a:rPr lang="ru-RU" sz="2000" dirty="0" err="1" smtClean="0">
                <a:solidFill>
                  <a:schemeClr val="bg1"/>
                </a:solidFill>
                <a:latin typeface="Times New Roman" pitchFamily="18" charset="0"/>
                <a:cs typeface="Times New Roman" pitchFamily="18" charset="0"/>
              </a:rPr>
              <a:t>кафедрасы</a:t>
            </a:r>
            <a:endParaRPr lang="ru-RU" sz="2000" dirty="0">
              <a:solidFill>
                <a:schemeClr val="tx1"/>
              </a:solidFill>
              <a:latin typeface="Times New Roman" pitchFamily="18" charset="0"/>
              <a:cs typeface="Times New Roman" pitchFamily="18" charset="0"/>
            </a:endParaRPr>
          </a:p>
        </p:txBody>
      </p:sp>
      <p:pic>
        <p:nvPicPr>
          <p:cNvPr id="3" name="Рисунок 1"/>
          <p:cNvPicPr>
            <a:picLocks noChangeAspect="1"/>
          </p:cNvPicPr>
          <p:nvPr/>
        </p:nvPicPr>
        <p:blipFill>
          <a:blip r:embed="rId3" cstate="print"/>
          <a:srcRect/>
          <a:stretch>
            <a:fillRect/>
          </a:stretch>
        </p:blipFill>
        <p:spPr bwMode="auto">
          <a:xfrm>
            <a:off x="248130" y="256124"/>
            <a:ext cx="1158908" cy="1205344"/>
          </a:xfrm>
          <a:prstGeom prst="rect">
            <a:avLst/>
          </a:prstGeom>
          <a:noFill/>
          <a:ln w="9525">
            <a:noFill/>
            <a:miter lim="800000"/>
            <a:headEnd/>
            <a:tailEnd/>
          </a:ln>
        </p:spPr>
      </p:pic>
      <p:sp>
        <p:nvSpPr>
          <p:cNvPr id="4" name="Прямоугольник 3"/>
          <p:cNvSpPr/>
          <p:nvPr/>
        </p:nvSpPr>
        <p:spPr>
          <a:xfrm>
            <a:off x="827584" y="2468503"/>
            <a:ext cx="7162800" cy="2031325"/>
          </a:xfrm>
          <a:prstGeom prst="rect">
            <a:avLst/>
          </a:prstGeom>
        </p:spPr>
        <p:txBody>
          <a:bodyPr wrap="square">
            <a:spAutoFit/>
          </a:bodyPr>
          <a:lstStyle/>
          <a:p>
            <a:pPr algn="ctr">
              <a:buClr>
                <a:srgbClr val="7CCA62"/>
              </a:buClr>
            </a:pPr>
            <a:r>
              <a:rPr lang="ru-RU" altLang="ru-RU" sz="2400" b="1" dirty="0">
                <a:solidFill>
                  <a:srgbClr val="072428"/>
                </a:solidFill>
                <a:latin typeface="Times New Roman" pitchFamily="18" charset="0"/>
                <a:cs typeface="Times New Roman" pitchFamily="18" charset="0"/>
              </a:rPr>
              <a:t>С</a:t>
            </a:r>
            <a:r>
              <a:rPr lang="ru-RU" altLang="ru-RU" sz="2400" b="1" dirty="0" smtClean="0">
                <a:solidFill>
                  <a:srgbClr val="072428"/>
                </a:solidFill>
                <a:latin typeface="Times New Roman" pitchFamily="18" charset="0"/>
                <a:cs typeface="Times New Roman" pitchFamily="18" charset="0"/>
              </a:rPr>
              <a:t>лайд - </a:t>
            </a:r>
            <a:r>
              <a:rPr lang="ru-RU" altLang="ru-RU" sz="2400" b="1" dirty="0" err="1" smtClean="0">
                <a:solidFill>
                  <a:srgbClr val="072428"/>
                </a:solidFill>
                <a:latin typeface="Times New Roman" pitchFamily="18" charset="0"/>
                <a:cs typeface="Times New Roman" pitchFamily="18" charset="0"/>
              </a:rPr>
              <a:t>дәр</a:t>
            </a:r>
            <a:r>
              <a:rPr lang="en-US" altLang="ru-RU" sz="2400" b="1" dirty="0" err="1" smtClean="0">
                <a:solidFill>
                  <a:srgbClr val="072428"/>
                </a:solidFill>
                <a:latin typeface="Times New Roman" pitchFamily="18" charset="0"/>
                <a:cs typeface="Times New Roman" pitchFamily="18" charset="0"/>
              </a:rPr>
              <a:t>i</a:t>
            </a:r>
            <a:r>
              <a:rPr lang="ru-RU" altLang="ru-RU" sz="2400" b="1" dirty="0" smtClean="0">
                <a:solidFill>
                  <a:srgbClr val="072428"/>
                </a:solidFill>
                <a:latin typeface="Times New Roman" pitchFamily="18" charset="0"/>
                <a:cs typeface="Times New Roman" pitchFamily="18" charset="0"/>
              </a:rPr>
              <a:t>с «</a:t>
            </a:r>
            <a:r>
              <a:rPr lang="ru-RU" altLang="ru-RU" sz="2400" b="1" dirty="0" err="1" smtClean="0">
                <a:solidFill>
                  <a:srgbClr val="072428"/>
                </a:solidFill>
                <a:latin typeface="Times New Roman" pitchFamily="18" charset="0"/>
                <a:cs typeface="Times New Roman" pitchFamily="18" charset="0"/>
              </a:rPr>
              <a:t>Мектеп</a:t>
            </a:r>
            <a:r>
              <a:rPr lang="ru-RU" altLang="ru-RU" sz="2400" b="1" dirty="0" smtClean="0">
                <a:solidFill>
                  <a:srgbClr val="072428"/>
                </a:solidFill>
                <a:latin typeface="Times New Roman" pitchFamily="18" charset="0"/>
                <a:cs typeface="Times New Roman" pitchFamily="18" charset="0"/>
              </a:rPr>
              <a:t> </a:t>
            </a:r>
            <a:r>
              <a:rPr lang="ru-RU" altLang="ru-RU" sz="2400" b="1" dirty="0" err="1">
                <a:solidFill>
                  <a:srgbClr val="072428"/>
                </a:solidFill>
                <a:latin typeface="Times New Roman" pitchFamily="18" charset="0"/>
                <a:cs typeface="Times New Roman" pitchFamily="18" charset="0"/>
              </a:rPr>
              <a:t>тәжірибесінің</a:t>
            </a:r>
            <a:r>
              <a:rPr lang="ru-RU" altLang="ru-RU" sz="2400" b="1" dirty="0">
                <a:solidFill>
                  <a:srgbClr val="072428"/>
                </a:solidFill>
                <a:latin typeface="Times New Roman" pitchFamily="18" charset="0"/>
                <a:cs typeface="Times New Roman" pitchFamily="18" charset="0"/>
              </a:rPr>
              <a:t> </a:t>
            </a:r>
            <a:r>
              <a:rPr lang="ru-RU" altLang="ru-RU" sz="2400" b="1" dirty="0" err="1" smtClean="0">
                <a:solidFill>
                  <a:srgbClr val="072428"/>
                </a:solidFill>
                <a:latin typeface="Times New Roman" pitchFamily="18" charset="0"/>
                <a:cs typeface="Times New Roman" pitchFamily="18" charset="0"/>
              </a:rPr>
              <a:t>техникасы</a:t>
            </a:r>
            <a:r>
              <a:rPr lang="ru-RU" altLang="ru-RU" sz="2400" b="1" dirty="0" smtClean="0">
                <a:solidFill>
                  <a:srgbClr val="072428"/>
                </a:solidFill>
                <a:latin typeface="Times New Roman" pitchFamily="18" charset="0"/>
                <a:cs typeface="Times New Roman" pitchFamily="18" charset="0"/>
              </a:rPr>
              <a:t>» </a:t>
            </a:r>
            <a:r>
              <a:rPr lang="ru-RU" altLang="ru-RU" sz="2400" b="1" dirty="0" err="1" smtClean="0">
                <a:solidFill>
                  <a:srgbClr val="072428"/>
                </a:solidFill>
                <a:latin typeface="Times New Roman" pitchFamily="18" charset="0"/>
                <a:cs typeface="Times New Roman" pitchFamily="18" charset="0"/>
              </a:rPr>
              <a:t>пән</a:t>
            </a:r>
            <a:r>
              <a:rPr lang="ru-RU" altLang="ru-RU" sz="2400" b="1" dirty="0" smtClean="0">
                <a:solidFill>
                  <a:srgbClr val="072428"/>
                </a:solidFill>
                <a:latin typeface="Times New Roman" pitchFamily="18" charset="0"/>
                <a:cs typeface="Times New Roman" pitchFamily="18" charset="0"/>
              </a:rPr>
              <a:t> </a:t>
            </a:r>
            <a:r>
              <a:rPr lang="ru-RU" altLang="ru-RU" sz="2400" b="1" dirty="0" err="1" smtClean="0">
                <a:solidFill>
                  <a:srgbClr val="072428"/>
                </a:solidFill>
                <a:latin typeface="Times New Roman" pitchFamily="18" charset="0"/>
                <a:cs typeface="Times New Roman" pitchFamily="18" charset="0"/>
              </a:rPr>
              <a:t>бойынша</a:t>
            </a:r>
            <a:r>
              <a:rPr lang="kk-KZ" altLang="ru-RU" sz="2400" b="1" dirty="0" smtClean="0">
                <a:solidFill>
                  <a:srgbClr val="072428"/>
                </a:solidFill>
                <a:latin typeface="Times New Roman" pitchFamily="18" charset="0"/>
                <a:cs typeface="Times New Roman" pitchFamily="18" charset="0"/>
              </a:rPr>
              <a:t> </a:t>
            </a:r>
            <a:endParaRPr lang="ru-RU" altLang="ru-RU" b="1" dirty="0" smtClean="0">
              <a:solidFill>
                <a:srgbClr val="072428"/>
              </a:solidFill>
              <a:latin typeface="Times New Roman" pitchFamily="18" charset="0"/>
              <a:cs typeface="Times New Roman" pitchFamily="18" charset="0"/>
            </a:endParaRPr>
          </a:p>
          <a:p>
            <a:pPr marR="0" algn="ctr">
              <a:buClr>
                <a:srgbClr val="7CCA62"/>
              </a:buClr>
            </a:pPr>
            <a:endParaRPr lang="ru-RU" altLang="ru-RU" b="1" dirty="0" smtClean="0">
              <a:solidFill>
                <a:srgbClr val="072428"/>
              </a:solidFill>
              <a:latin typeface="Times New Roman" pitchFamily="18" charset="0"/>
              <a:cs typeface="Times New Roman" pitchFamily="18" charset="0"/>
            </a:endParaRPr>
          </a:p>
          <a:p>
            <a:pPr marR="0" algn="ctr">
              <a:buClr>
                <a:srgbClr val="7CCA62"/>
              </a:buClr>
            </a:pPr>
            <a:r>
              <a:rPr lang="ru-RU" altLang="ru-RU" b="1" dirty="0" smtClean="0">
                <a:solidFill>
                  <a:srgbClr val="072428"/>
                </a:solidFill>
                <a:latin typeface="Times New Roman" pitchFamily="18" charset="0"/>
                <a:cs typeface="Times New Roman" pitchFamily="18" charset="0"/>
              </a:rPr>
              <a:t>5В060400 «Физика» </a:t>
            </a:r>
            <a:endParaRPr lang="ru-RU" altLang="ru-RU" b="1" dirty="0" smtClean="0">
              <a:solidFill>
                <a:srgbClr val="072428"/>
              </a:solidFill>
              <a:latin typeface="Times New Roman" pitchFamily="18" charset="0"/>
              <a:cs typeface="Times New Roman" pitchFamily="18" charset="0"/>
            </a:endParaRPr>
          </a:p>
          <a:p>
            <a:pPr marR="0" algn="ctr">
              <a:buClr>
                <a:srgbClr val="7CCA62"/>
              </a:buClr>
            </a:pPr>
            <a:r>
              <a:rPr lang="ru-RU" altLang="ru-RU" b="1" dirty="0" err="1" smtClean="0">
                <a:solidFill>
                  <a:srgbClr val="072428"/>
                </a:solidFill>
                <a:latin typeface="Times New Roman" pitchFamily="18" charset="0"/>
                <a:cs typeface="Times New Roman" pitchFamily="18" charset="0"/>
              </a:rPr>
              <a:t>студенттер</a:t>
            </a:r>
            <a:r>
              <a:rPr lang="ru-RU" altLang="ru-RU" b="1" dirty="0" smtClean="0">
                <a:solidFill>
                  <a:srgbClr val="072428"/>
                </a:solidFill>
                <a:latin typeface="Times New Roman" pitchFamily="18" charset="0"/>
                <a:cs typeface="Times New Roman" pitchFamily="18" charset="0"/>
              </a:rPr>
              <a:t> </a:t>
            </a:r>
            <a:r>
              <a:rPr lang="ru-RU" altLang="ru-RU" b="1" dirty="0" err="1" smtClean="0">
                <a:solidFill>
                  <a:srgbClr val="072428"/>
                </a:solidFill>
                <a:latin typeface="Times New Roman" pitchFamily="18" charset="0"/>
                <a:cs typeface="Times New Roman" pitchFamily="18" charset="0"/>
              </a:rPr>
              <a:t>мамандығына</a:t>
            </a:r>
            <a:r>
              <a:rPr lang="ru-RU" altLang="ru-RU" b="1" dirty="0" smtClean="0">
                <a:solidFill>
                  <a:srgbClr val="072428"/>
                </a:solidFill>
                <a:latin typeface="Times New Roman" pitchFamily="18" charset="0"/>
                <a:cs typeface="Times New Roman" pitchFamily="18" charset="0"/>
              </a:rPr>
              <a:t>  </a:t>
            </a:r>
            <a:r>
              <a:rPr lang="ru-RU" altLang="ru-RU" b="1" dirty="0" err="1" smtClean="0">
                <a:solidFill>
                  <a:srgbClr val="072428"/>
                </a:solidFill>
                <a:latin typeface="Times New Roman" pitchFamily="18" charset="0"/>
                <a:cs typeface="Times New Roman" pitchFamily="18" charset="0"/>
              </a:rPr>
              <a:t>арналған</a:t>
            </a:r>
            <a:r>
              <a:rPr lang="ru-RU" altLang="ru-RU" b="1" dirty="0" smtClean="0">
                <a:solidFill>
                  <a:srgbClr val="072428"/>
                </a:solidFill>
                <a:latin typeface="Times New Roman" pitchFamily="18" charset="0"/>
                <a:cs typeface="Times New Roman" pitchFamily="18" charset="0"/>
              </a:rPr>
              <a:t>   </a:t>
            </a:r>
          </a:p>
          <a:p>
            <a:pPr marR="0" algn="ctr">
              <a:buClr>
                <a:srgbClr val="7CCA62"/>
              </a:buClr>
            </a:pPr>
            <a:endParaRPr lang="ru-RU" altLang="ru-RU" sz="2400" b="1" dirty="0" smtClean="0">
              <a:solidFill>
                <a:srgbClr val="072428"/>
              </a:solidFill>
              <a:latin typeface="Times New Roman" pitchFamily="18" charset="0"/>
              <a:cs typeface="Times New Roman" pitchFamily="18" charset="0"/>
            </a:endParaRPr>
          </a:p>
        </p:txBody>
      </p:sp>
      <p:sp>
        <p:nvSpPr>
          <p:cNvPr id="19" name="Прямоугольник 18"/>
          <p:cNvSpPr/>
          <p:nvPr/>
        </p:nvSpPr>
        <p:spPr>
          <a:xfrm>
            <a:off x="248130" y="6009242"/>
            <a:ext cx="8305800" cy="338554"/>
          </a:xfrm>
          <a:prstGeom prst="rect">
            <a:avLst/>
          </a:prstGeom>
        </p:spPr>
        <p:txBody>
          <a:bodyPr wrap="square">
            <a:spAutoFit/>
          </a:bodyPr>
          <a:lstStyle/>
          <a:p>
            <a:pPr eaLnBrk="1" hangingPunct="1">
              <a:spcBef>
                <a:spcPct val="50000"/>
              </a:spcBef>
              <a:defRPr/>
            </a:pPr>
            <a:r>
              <a:rPr lang="ru-RU" sz="1600" b="1" u="sng" dirty="0" err="1" smtClean="0">
                <a:solidFill>
                  <a:schemeClr val="tx2">
                    <a:lumMod val="10000"/>
                  </a:schemeClr>
                </a:solidFill>
                <a:latin typeface="Times New Roman" panose="02020603050405020304" pitchFamily="18" charset="0"/>
                <a:cs typeface="Times New Roman" panose="02020603050405020304" pitchFamily="18" charset="0"/>
              </a:rPr>
              <a:t>Жетекші</a:t>
            </a:r>
            <a:r>
              <a:rPr lang="ru-RU" sz="1600" b="1" u="sng" dirty="0" smtClean="0">
                <a:solidFill>
                  <a:schemeClr val="tx2">
                    <a:lumMod val="10000"/>
                  </a:schemeClr>
                </a:solidFill>
                <a:latin typeface="Times New Roman" panose="02020603050405020304" pitchFamily="18" charset="0"/>
                <a:cs typeface="Times New Roman" panose="02020603050405020304" pitchFamily="18" charset="0"/>
              </a:rPr>
              <a:t> </a:t>
            </a:r>
            <a:r>
              <a:rPr lang="ru-RU" sz="1600" b="1" u="sng" dirty="0" err="1" smtClean="0">
                <a:solidFill>
                  <a:schemeClr val="tx2">
                    <a:lumMod val="10000"/>
                  </a:schemeClr>
                </a:solidFill>
                <a:latin typeface="Times New Roman" panose="02020603050405020304" pitchFamily="18" charset="0"/>
                <a:cs typeface="Times New Roman" panose="02020603050405020304" pitchFamily="18" charset="0"/>
              </a:rPr>
              <a:t>оқытушы</a:t>
            </a:r>
            <a:r>
              <a:rPr lang="ru-RU" sz="1600" b="1" u="sng" dirty="0" smtClean="0">
                <a:solidFill>
                  <a:schemeClr val="tx2">
                    <a:lumMod val="10000"/>
                  </a:schemeClr>
                </a:solidFill>
                <a:latin typeface="Times New Roman" panose="02020603050405020304" pitchFamily="18" charset="0"/>
                <a:cs typeface="Times New Roman" panose="02020603050405020304" pitchFamily="18" charset="0"/>
              </a:rPr>
              <a:t> :</a:t>
            </a:r>
            <a:r>
              <a:rPr lang="ru-RU" sz="1600" b="1" dirty="0" smtClean="0">
                <a:solidFill>
                  <a:schemeClr val="tx2">
                    <a:lumMod val="10000"/>
                  </a:schemeClr>
                </a:solidFill>
                <a:latin typeface="Times New Roman" panose="02020603050405020304" pitchFamily="18" charset="0"/>
                <a:cs typeface="Times New Roman" panose="02020603050405020304" pitchFamily="18" charset="0"/>
              </a:rPr>
              <a:t>  физика магистры , </a:t>
            </a:r>
            <a:r>
              <a:rPr lang="ru-RU" sz="1600" b="1" dirty="0" err="1" smtClean="0">
                <a:solidFill>
                  <a:schemeClr val="tx2">
                    <a:lumMod val="10000"/>
                  </a:schemeClr>
                </a:solidFill>
                <a:latin typeface="Times New Roman" panose="02020603050405020304" pitchFamily="18" charset="0"/>
                <a:cs typeface="Times New Roman" panose="02020603050405020304" pitchFamily="18" charset="0"/>
              </a:rPr>
              <a:t>аға</a:t>
            </a:r>
            <a:r>
              <a:rPr lang="ru-RU" sz="1600" b="1" dirty="0" smtClean="0">
                <a:solidFill>
                  <a:schemeClr val="tx2">
                    <a:lumMod val="10000"/>
                  </a:schemeClr>
                </a:solidFill>
                <a:latin typeface="Times New Roman" panose="02020603050405020304" pitchFamily="18" charset="0"/>
                <a:cs typeface="Times New Roman" panose="02020603050405020304" pitchFamily="18" charset="0"/>
              </a:rPr>
              <a:t> </a:t>
            </a:r>
            <a:r>
              <a:rPr lang="ru-RU" sz="1600" b="1" dirty="0" err="1" smtClean="0">
                <a:solidFill>
                  <a:schemeClr val="tx2">
                    <a:lumMod val="10000"/>
                  </a:schemeClr>
                </a:solidFill>
                <a:latin typeface="Times New Roman" panose="02020603050405020304" pitchFamily="18" charset="0"/>
                <a:cs typeface="Times New Roman" panose="02020603050405020304" pitchFamily="18" charset="0"/>
              </a:rPr>
              <a:t>оқытушы</a:t>
            </a:r>
            <a:r>
              <a:rPr lang="ru-RU" sz="1600" b="1" dirty="0" smtClean="0">
                <a:solidFill>
                  <a:schemeClr val="tx2">
                    <a:lumMod val="10000"/>
                  </a:schemeClr>
                </a:solidFill>
                <a:latin typeface="Times New Roman" panose="02020603050405020304" pitchFamily="18" charset="0"/>
                <a:cs typeface="Times New Roman" panose="02020603050405020304" pitchFamily="18" charset="0"/>
              </a:rPr>
              <a:t>   </a:t>
            </a:r>
            <a:r>
              <a:rPr lang="ru-RU" sz="1600" b="1" dirty="0" err="1" smtClean="0">
                <a:solidFill>
                  <a:schemeClr val="tx2">
                    <a:lumMod val="10000"/>
                  </a:schemeClr>
                </a:solidFill>
                <a:latin typeface="Times New Roman" panose="02020603050405020304" pitchFamily="18" charset="0"/>
                <a:cs typeface="Times New Roman" panose="02020603050405020304" pitchFamily="18" charset="0"/>
              </a:rPr>
              <a:t>Айгумусова</a:t>
            </a:r>
            <a:r>
              <a:rPr lang="ru-RU" sz="1600" b="1" dirty="0" smtClean="0">
                <a:solidFill>
                  <a:schemeClr val="tx2">
                    <a:lumMod val="10000"/>
                  </a:schemeClr>
                </a:solidFill>
                <a:latin typeface="Times New Roman" panose="02020603050405020304" pitchFamily="18" charset="0"/>
                <a:cs typeface="Times New Roman" panose="02020603050405020304" pitchFamily="18" charset="0"/>
              </a:rPr>
              <a:t>  Дина </a:t>
            </a:r>
            <a:r>
              <a:rPr lang="ru-RU" sz="1600" b="1" dirty="0" err="1" smtClean="0">
                <a:solidFill>
                  <a:schemeClr val="tx2">
                    <a:lumMod val="10000"/>
                  </a:schemeClr>
                </a:solidFill>
                <a:latin typeface="Times New Roman" panose="02020603050405020304" pitchFamily="18" charset="0"/>
                <a:cs typeface="Times New Roman" panose="02020603050405020304" pitchFamily="18" charset="0"/>
              </a:rPr>
              <a:t>Саянбековна</a:t>
            </a:r>
            <a:endParaRPr lang="ru-RU" sz="1600" b="1" dirty="0" smtClean="0">
              <a:solidFill>
                <a:schemeClr val="tx2">
                  <a:lumMod val="1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15418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Объект 2"/>
          <p:cNvSpPr>
            <a:spLocks noGrp="1"/>
          </p:cNvSpPr>
          <p:nvPr>
            <p:ph idx="1"/>
          </p:nvPr>
        </p:nvSpPr>
        <p:spPr>
          <a:xfrm>
            <a:off x="457200" y="958850"/>
            <a:ext cx="5313363" cy="5097463"/>
          </a:xfrm>
        </p:spPr>
        <p:txBody>
          <a:bodyPr/>
          <a:lstStyle/>
          <a:p>
            <a:pPr algn="just"/>
            <a:r>
              <a:rPr lang="ru-RU" b="1" smtClean="0">
                <a:solidFill>
                  <a:schemeClr val="bg1"/>
                </a:solidFill>
              </a:rPr>
              <a:t>Тиым принципі </a:t>
            </a:r>
            <a:r>
              <a:rPr lang="ru-RU" smtClean="0">
                <a:solidFill>
                  <a:schemeClr val="bg1"/>
                </a:solidFill>
              </a:rPr>
              <a:t>(бір біріне орналастыруға болмайтын материялды обьект). М</a:t>
            </a:r>
            <a:r>
              <a:rPr lang="kk-KZ" smtClean="0">
                <a:solidFill>
                  <a:schemeClr val="bg1"/>
                </a:solidFill>
              </a:rPr>
              <a:t>а</a:t>
            </a:r>
            <a:r>
              <a:rPr lang="ru-RU" smtClean="0">
                <a:solidFill>
                  <a:schemeClr val="bg1"/>
                </a:solidFill>
              </a:rPr>
              <a:t>кроәлемде екі зат бір мезетте бір орында орналаса алмайды. Бірақ бұл заң микробөлшектер үшін орындала ма? Анықталғандай, кем дегенде электронға қатысты орындалады екен. Физик Вольфганг Паули тиым принципін анықтаған: электрондар барынша бірге бір орбитада орналасудан қашқақтаған. Анықталғандай Паули принципі жалпыға бірдей мағынаға ие және элетроны бар атомдар мен жүйелерге қастысты болған. Бұл прицип электрондардың ядро айналасында өзіндік топтық қозғалысымен дамыған конфигурациялық «</a:t>
            </a:r>
            <a:r>
              <a:rPr lang="kk-KZ" smtClean="0">
                <a:solidFill>
                  <a:schemeClr val="bg1"/>
                </a:solidFill>
              </a:rPr>
              <a:t>қабықша</a:t>
            </a:r>
            <a:r>
              <a:rPr lang="ru-RU" smtClean="0">
                <a:solidFill>
                  <a:schemeClr val="bg1"/>
                </a:solidFill>
              </a:rPr>
              <a:t>» құрастырады. Шынында да, барлық электрондар бір мезетте ең төменгі орбитада орналасуы мүмкін емес.</a:t>
            </a:r>
          </a:p>
        </p:txBody>
      </p:sp>
      <p:pic>
        <p:nvPicPr>
          <p:cNvPr id="30722" name="Рисунок 1"/>
          <p:cNvPicPr>
            <a:picLocks noChangeAspect="1"/>
          </p:cNvPicPr>
          <p:nvPr/>
        </p:nvPicPr>
        <p:blipFill>
          <a:blip r:embed="rId2"/>
          <a:srcRect t="13115" r="82835" b="45355"/>
          <a:stretch>
            <a:fillRect/>
          </a:stretch>
        </p:blipFill>
        <p:spPr bwMode="auto">
          <a:xfrm>
            <a:off x="5981700" y="1701800"/>
            <a:ext cx="2832100" cy="3611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Объект 2"/>
          <p:cNvSpPr>
            <a:spLocks noGrp="1"/>
          </p:cNvSpPr>
          <p:nvPr>
            <p:ph idx="1"/>
          </p:nvPr>
        </p:nvSpPr>
        <p:spPr>
          <a:xfrm>
            <a:off x="663575" y="622300"/>
            <a:ext cx="7772400" cy="3649663"/>
          </a:xfrm>
        </p:spPr>
        <p:txBody>
          <a:bodyPr/>
          <a:lstStyle/>
          <a:p>
            <a:pPr algn="just"/>
            <a:r>
              <a:rPr lang="ru-RU" smtClean="0">
                <a:solidFill>
                  <a:schemeClr val="bg1"/>
                </a:solidFill>
              </a:rPr>
              <a:t>Өрістің қосылуы немесе </a:t>
            </a:r>
            <a:r>
              <a:rPr lang="ru-RU" b="1" smtClean="0">
                <a:solidFill>
                  <a:schemeClr val="bg1"/>
                </a:solidFill>
              </a:rPr>
              <a:t>суперпозиция принципі</a:t>
            </a:r>
            <a:r>
              <a:rPr lang="ru-RU" smtClean="0">
                <a:solidFill>
                  <a:schemeClr val="bg1"/>
                </a:solidFill>
              </a:rPr>
              <a:t>. Абсолютті жылдамдық принципі (денеге қатысты өріс қозғалысы барынша үлкен жылдамдықпен немесе абсолютті жылдамдықпен өтеді, сол кезде материалды денелер арасындағы қозғалыс қатысты болады). Суперпозиция принципі берілген объектіге бір мезетте бірнеше объектінің әсер ету нәтижесі әрқайсысының жеке-жеке әсер ету нәтижелерінің суммасы болып анықталуы мүмкін   Бұл приціп механикада, электродинамикада. Электр өріс теориясында, кванттық механикада қолданылады. Элетромагниттік өрістер шамамен  300 000 км/c жылдамдықпен таралады. Электромагниттік толқын жылдамдығының ерекше өзгешелігі бар - ол санақ жүйесіне тәуелсіз және материалдық тарала алатын максималды жылдамдық болып саналады. Жарық жылдамдығы абсолютті.</a:t>
            </a:r>
          </a:p>
        </p:txBody>
      </p:sp>
      <p:pic>
        <p:nvPicPr>
          <p:cNvPr id="31746" name="Рисунок 4"/>
          <p:cNvPicPr>
            <a:picLocks noChangeAspect="1"/>
          </p:cNvPicPr>
          <p:nvPr/>
        </p:nvPicPr>
        <p:blipFill>
          <a:blip r:embed="rId2"/>
          <a:srcRect l="8871" t="43935" r="41013" b="25464"/>
          <a:stretch>
            <a:fillRect/>
          </a:stretch>
        </p:blipFill>
        <p:spPr bwMode="auto">
          <a:xfrm>
            <a:off x="1289050" y="4271963"/>
            <a:ext cx="6521450" cy="2098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4"/>
          <p:cNvSpPr>
            <a:spLocks noGrp="1" noChangeArrowheads="1"/>
          </p:cNvSpPr>
          <p:nvPr>
            <p:ph idx="1"/>
          </p:nvPr>
        </p:nvSpPr>
        <p:spPr>
          <a:xfrm>
            <a:off x="577850" y="1273175"/>
            <a:ext cx="5208588" cy="4573588"/>
          </a:xfrm>
        </p:spPr>
        <p:txBody>
          <a:bodyPr/>
          <a:lstStyle/>
          <a:p>
            <a:pPr algn="just"/>
            <a:r>
              <a:rPr lang="ru-RU" sz="2000" smtClean="0">
                <a:solidFill>
                  <a:schemeClr val="bg1"/>
                </a:solidFill>
              </a:rPr>
              <a:t>«Осы және басқа құбылыстар неге болады?» деген сұраққа жауап бере алатын теориялық білім физикалық теорияның негізі болып табылады.</a:t>
            </a:r>
          </a:p>
          <a:p>
            <a:pPr algn="just"/>
            <a:r>
              <a:rPr lang="ru-RU" sz="2000" smtClean="0">
                <a:solidFill>
                  <a:schemeClr val="bg1"/>
                </a:solidFill>
              </a:rPr>
              <a:t>Теория физикалық құбылыстар туралы жалпы, жүйеленген білімдерден құралады.</a:t>
            </a:r>
          </a:p>
          <a:p>
            <a:pPr algn="just"/>
            <a:r>
              <a:rPr lang="ru-RU" sz="2000" smtClean="0">
                <a:solidFill>
                  <a:schemeClr val="bg1"/>
                </a:solidFill>
              </a:rPr>
              <a:t>Теория құбылыстың болу себебін ғана түсіндірмейді, сонымен қатар келесі қадамын болжамдай алады.</a:t>
            </a:r>
          </a:p>
        </p:txBody>
      </p:sp>
      <p:pic>
        <p:nvPicPr>
          <p:cNvPr id="32770" name="Рисунок 1"/>
          <p:cNvPicPr>
            <a:picLocks noChangeAspect="1"/>
          </p:cNvPicPr>
          <p:nvPr/>
        </p:nvPicPr>
        <p:blipFill>
          <a:blip r:embed="rId3"/>
          <a:srcRect/>
          <a:stretch>
            <a:fillRect/>
          </a:stretch>
        </p:blipFill>
        <p:spPr bwMode="auto">
          <a:xfrm>
            <a:off x="6175375" y="1968500"/>
            <a:ext cx="2578100" cy="3181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32325" y="925513"/>
            <a:ext cx="4241800" cy="5307012"/>
          </a:xfrm>
        </p:spPr>
        <p:txBody>
          <a:bodyPr rtlCol="0">
            <a:normAutofit fontScale="92500"/>
          </a:bodyPr>
          <a:lstStyle/>
          <a:p>
            <a:pPr marL="0" indent="0" algn="just" fontAlgn="auto">
              <a:spcBef>
                <a:spcPts val="0"/>
              </a:spcBef>
              <a:buFont typeface="Arial"/>
              <a:buNone/>
              <a:defRPr/>
            </a:pPr>
            <a:r>
              <a:rPr lang="ru-RU" dirty="0" smtClean="0">
                <a:solidFill>
                  <a:schemeClr val="bg1"/>
                </a:solidFill>
              </a:rPr>
              <a:t>Релятивистикалық  физиканың маңызы  </a:t>
            </a:r>
            <a:r>
              <a:rPr lang="ru-RU" dirty="0">
                <a:solidFill>
                  <a:schemeClr val="bg1"/>
                </a:solidFill>
              </a:rPr>
              <a:t>Альберт </a:t>
            </a:r>
            <a:r>
              <a:rPr lang="ru-RU" dirty="0" smtClean="0">
                <a:solidFill>
                  <a:schemeClr val="bg1"/>
                </a:solidFill>
              </a:rPr>
              <a:t>Эйнштейн — </a:t>
            </a:r>
            <a:r>
              <a:rPr lang="ru-RU" b="1" dirty="0" smtClean="0">
                <a:solidFill>
                  <a:schemeClr val="bg1"/>
                </a:solidFill>
              </a:rPr>
              <a:t>қатыстық теориясы</a:t>
            </a:r>
            <a:r>
              <a:rPr lang="ru-RU" dirty="0" smtClean="0">
                <a:solidFill>
                  <a:schemeClr val="bg1"/>
                </a:solidFill>
              </a:rPr>
              <a:t> немесе  релятивистикалық механика (ағылшынша  relаtivity — қатыстылық) деген жаңа теорияны құрған. Қатыстылық теория — кеңістіктік пен уақыттың және олардың материямен өзара әрекеттесу туралы</a:t>
            </a:r>
            <a:r>
              <a:rPr lang="ru-RU" dirty="0">
                <a:solidFill>
                  <a:schemeClr val="bg1"/>
                </a:solidFill>
              </a:rPr>
              <a:t> жаңа анықтамасы </a:t>
            </a:r>
            <a:r>
              <a:rPr lang="ru-RU" dirty="0" smtClean="0">
                <a:solidFill>
                  <a:schemeClr val="bg1"/>
                </a:solidFill>
              </a:rPr>
              <a:t>болды (жаңаның ескіге қатыстысы —  ньютондық немесе класикалық). Макроәлем үшін кеңістік және уақыт абсолютті, ал мегаәлем үшін олар қатысты. Бұны Эйнштейн өзінің қатыстық теориясында көрсеткен болатын.  Бұл қортынды жарық жылдамдығына шамалас жылдамдықтар кезінде кеністік және уақыт ауысады: уақыт баяулатылады, ал кеністік ұшқындалады, евклидті болудан ауысады. Мұндай тұжырым тек жарық жылдамдығымен шамалас жылдамдықтар үшін ғана орындалады.</a:t>
            </a:r>
            <a:endParaRPr lang="ru-RU" dirty="0">
              <a:solidFill>
                <a:schemeClr val="bg1"/>
              </a:solidFill>
            </a:endParaRPr>
          </a:p>
        </p:txBody>
      </p:sp>
      <p:pic>
        <p:nvPicPr>
          <p:cNvPr id="34818" name="Рисунок 3"/>
          <p:cNvPicPr>
            <a:picLocks noChangeAspect="1"/>
          </p:cNvPicPr>
          <p:nvPr/>
        </p:nvPicPr>
        <p:blipFill>
          <a:blip r:embed="rId2"/>
          <a:srcRect/>
          <a:stretch>
            <a:fillRect/>
          </a:stretch>
        </p:blipFill>
        <p:spPr bwMode="auto">
          <a:xfrm>
            <a:off x="315913" y="1549400"/>
            <a:ext cx="4151312" cy="4059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fontAlgn="auto">
              <a:spcAft>
                <a:spcPts val="0"/>
              </a:spcAft>
              <a:defRPr/>
            </a:pPr>
            <a:r>
              <a:rPr lang="kk-KZ" dirty="0" smtClean="0">
                <a:solidFill>
                  <a:schemeClr val="bg1"/>
                </a:solidFill>
                <a:latin typeface="+mn-lt"/>
              </a:rPr>
              <a:t>Мазмұны </a:t>
            </a:r>
            <a:endParaRPr lang="ru-RU" dirty="0">
              <a:solidFill>
                <a:schemeClr val="bg1"/>
              </a:solidFill>
              <a:latin typeface="+mn-lt"/>
            </a:endParaRPr>
          </a:p>
        </p:txBody>
      </p:sp>
      <p:sp>
        <p:nvSpPr>
          <p:cNvPr id="21506" name="Объект 2"/>
          <p:cNvSpPr>
            <a:spLocks noGrp="1"/>
          </p:cNvSpPr>
          <p:nvPr>
            <p:ph idx="1"/>
          </p:nvPr>
        </p:nvSpPr>
        <p:spPr/>
        <p:txBody>
          <a:bodyPr/>
          <a:lstStyle/>
          <a:p>
            <a:pPr marL="514350" indent="-514350" algn="just">
              <a:buClr>
                <a:schemeClr val="bg1"/>
              </a:buClr>
              <a:buFont typeface="Arial" charset="0"/>
              <a:buAutoNum type="arabicPeriod"/>
            </a:pPr>
            <a:r>
              <a:rPr lang="kk-KZ" sz="2400" smtClean="0">
                <a:solidFill>
                  <a:schemeClr val="bg1"/>
                </a:solidFill>
                <a:cs typeface="Times New Roman" pitchFamily="18" charset="0"/>
              </a:rPr>
              <a:t>Физика ғылым ретіндегі мазмұны және құрлымы </a:t>
            </a:r>
            <a:endParaRPr lang="ru-RU" sz="2400" smtClean="0">
              <a:solidFill>
                <a:schemeClr val="bg1"/>
              </a:solidFill>
              <a:cs typeface="Times New Roman" pitchFamily="18" charset="0"/>
            </a:endParaRPr>
          </a:p>
          <a:p>
            <a:pPr marL="514350" indent="-514350" algn="just">
              <a:buClr>
                <a:schemeClr val="bg1"/>
              </a:buClr>
              <a:buFont typeface="Arial" charset="0"/>
              <a:buAutoNum type="arabicPeriod"/>
            </a:pPr>
            <a:r>
              <a:rPr lang="ru-RU" sz="2400" smtClean="0">
                <a:solidFill>
                  <a:schemeClr val="bg1"/>
                </a:solidFill>
                <a:cs typeface="Times New Roman" pitchFamily="18" charset="0"/>
              </a:rPr>
              <a:t>Физикалық прин</a:t>
            </a:r>
            <a:r>
              <a:rPr lang="kk-KZ" sz="2400" smtClean="0">
                <a:solidFill>
                  <a:schemeClr val="bg1"/>
                </a:solidFill>
                <a:cs typeface="Times New Roman" pitchFamily="18" charset="0"/>
              </a:rPr>
              <a:t>ц</a:t>
            </a:r>
            <a:r>
              <a:rPr lang="ru-RU" sz="2400" smtClean="0">
                <a:solidFill>
                  <a:schemeClr val="bg1"/>
                </a:solidFill>
                <a:cs typeface="Times New Roman" pitchFamily="18" charset="0"/>
              </a:rPr>
              <a:t>иптер, теория, ұғым және олардың физика курсындағы бейнесі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881063" y="252413"/>
            <a:ext cx="7772400" cy="609600"/>
          </a:xfrm>
        </p:spPr>
        <p:txBody>
          <a:bodyPr wrap="square" numCol="1" anchorCtr="0" compatLnSpc="1">
            <a:prstTxWarp prst="textNoShape">
              <a:avLst/>
            </a:prstTxWarp>
            <a:noAutofit/>
          </a:bodyPr>
          <a:lstStyle/>
          <a:p>
            <a:pPr marL="514350" indent="-514350" algn="ctr"/>
            <a:r>
              <a:rPr lang="kk-KZ" sz="2800" cap="none" smtClean="0">
                <a:ln>
                  <a:noFill/>
                </a:ln>
                <a:solidFill>
                  <a:schemeClr val="bg1"/>
                </a:solidFill>
                <a:latin typeface="Times New Roman" pitchFamily="18" charset="0"/>
                <a:cs typeface="Times New Roman" pitchFamily="18" charset="0"/>
              </a:rPr>
              <a:t>ФИЗИКАНЫҢ ҒЫЛЫМ РЕТІНДЕГІ МАЗМҰНЫ МЕН ҚҰРЫЛЫМЫ </a:t>
            </a:r>
            <a:endParaRPr lang="ru-RU" sz="2800" cap="none" smtClean="0">
              <a:ln>
                <a:noFill/>
              </a:ln>
              <a:solidFill>
                <a:schemeClr val="bg1"/>
              </a:solidFill>
              <a:latin typeface="Times New Roman" pitchFamily="18" charset="0"/>
              <a:cs typeface="Times New Roman" pitchFamily="18" charset="0"/>
            </a:endParaRPr>
          </a:p>
        </p:txBody>
      </p:sp>
      <p:sp>
        <p:nvSpPr>
          <p:cNvPr id="22530" name="Text Box 3"/>
          <p:cNvSpPr txBox="1">
            <a:spLocks noChangeArrowheads="1"/>
          </p:cNvSpPr>
          <p:nvPr/>
        </p:nvSpPr>
        <p:spPr bwMode="auto">
          <a:xfrm>
            <a:off x="358775" y="912813"/>
            <a:ext cx="8785225" cy="4494212"/>
          </a:xfrm>
          <a:prstGeom prst="rect">
            <a:avLst/>
          </a:prstGeom>
          <a:noFill/>
          <a:ln w="9525">
            <a:noFill/>
            <a:miter lim="800000"/>
            <a:headEnd/>
            <a:tailEnd/>
          </a:ln>
        </p:spPr>
        <p:txBody>
          <a:bodyPr>
            <a:spAutoFit/>
          </a:bodyPr>
          <a:lstStyle/>
          <a:p>
            <a:pPr algn="just">
              <a:spcBef>
                <a:spcPct val="50000"/>
              </a:spcBef>
            </a:pPr>
            <a:endParaRPr lang="ru-RU" sz="2200" b="1" i="1">
              <a:solidFill>
                <a:schemeClr val="bg1"/>
              </a:solidFill>
              <a:latin typeface="Times New Roman" pitchFamily="18" charset="0"/>
            </a:endParaRPr>
          </a:p>
          <a:p>
            <a:pPr algn="just">
              <a:spcBef>
                <a:spcPct val="50000"/>
              </a:spcBef>
            </a:pPr>
            <a:r>
              <a:rPr lang="ru-RU" sz="2200" b="1" i="1">
                <a:solidFill>
                  <a:schemeClr val="bg1"/>
                </a:solidFill>
                <a:latin typeface="Times New Roman" pitchFamily="18" charset="0"/>
              </a:rPr>
              <a:t>Физика</a:t>
            </a:r>
            <a:r>
              <a:rPr lang="ru-RU" sz="2200">
                <a:solidFill>
                  <a:schemeClr val="bg1"/>
                </a:solidFill>
                <a:latin typeface="Times New Roman" pitchFamily="18" charset="0"/>
              </a:rPr>
              <a:t> – </a:t>
            </a:r>
            <a:r>
              <a:rPr lang="kk-KZ" sz="2200">
                <a:solidFill>
                  <a:schemeClr val="bg1"/>
                </a:solidFill>
                <a:latin typeface="Times New Roman" pitchFamily="18" charset="0"/>
              </a:rPr>
              <a:t>қоршаған ортаның заңдылықтарын, құрылымын</a:t>
            </a:r>
            <a:r>
              <a:rPr lang="ru-RU" sz="2200">
                <a:solidFill>
                  <a:srgbClr val="FF0000"/>
                </a:solidFill>
                <a:latin typeface="Times New Roman" pitchFamily="18" charset="0"/>
              </a:rPr>
              <a:t> </a:t>
            </a:r>
            <a:r>
              <a:rPr lang="ru-RU" sz="2200">
                <a:solidFill>
                  <a:schemeClr val="bg1"/>
                </a:solidFill>
                <a:latin typeface="Times New Roman" pitchFamily="18" charset="0"/>
              </a:rPr>
              <a:t>және оның дамуын зерттейтін ғылым.</a:t>
            </a:r>
          </a:p>
          <a:p>
            <a:pPr algn="just">
              <a:spcBef>
                <a:spcPct val="50000"/>
              </a:spcBef>
            </a:pPr>
            <a:r>
              <a:rPr lang="ru-RU" sz="2200" i="1">
                <a:solidFill>
                  <a:schemeClr val="bg1"/>
                </a:solidFill>
                <a:latin typeface="Times New Roman" pitchFamily="18" charset="0"/>
              </a:rPr>
              <a:t>Физика заңдылықтары математикалық турде өрнектеледі,</a:t>
            </a:r>
            <a:r>
              <a:rPr lang="ru-RU" sz="2200">
                <a:solidFill>
                  <a:schemeClr val="bg1"/>
                </a:solidFill>
                <a:latin typeface="Times New Roman" pitchFamily="18" charset="0"/>
              </a:rPr>
              <a:t> физикалық заңдылықтардың өрнектелуі үшін, математика қажетті аппаратты қамтамасыз етеді. </a:t>
            </a:r>
            <a:endParaRPr lang="ru-RU" sz="2200">
              <a:latin typeface="Times New Roman" pitchFamily="18" charset="0"/>
            </a:endParaRPr>
          </a:p>
          <a:p>
            <a:pPr algn="just">
              <a:spcBef>
                <a:spcPct val="50000"/>
              </a:spcBef>
            </a:pPr>
            <a:r>
              <a:rPr lang="ru-RU" sz="2200" b="1" i="1">
                <a:solidFill>
                  <a:schemeClr val="bg1"/>
                </a:solidFill>
                <a:latin typeface="Times New Roman" pitchFamily="18" charset="0"/>
              </a:rPr>
              <a:t>Эксперименттік  физика </a:t>
            </a:r>
            <a:r>
              <a:rPr lang="ru-RU" sz="2200">
                <a:solidFill>
                  <a:schemeClr val="bg1"/>
                </a:solidFill>
                <a:latin typeface="Times New Roman" pitchFamily="18" charset="0"/>
              </a:rPr>
              <a:t>жиі арнайы таңдап алынған жағдайларда, табиғи заңдылықтарды зерттейді (</a:t>
            </a:r>
            <a:r>
              <a:rPr lang="kk-KZ" sz="2200">
                <a:solidFill>
                  <a:schemeClr val="bg1"/>
                </a:solidFill>
                <a:latin typeface="Times New Roman" pitchFamily="18" charset="0"/>
              </a:rPr>
              <a:t>физикалық тәжірибе</a:t>
            </a:r>
            <a:r>
              <a:rPr lang="ru-RU" sz="2200">
                <a:solidFill>
                  <a:schemeClr val="bg1"/>
                </a:solidFill>
                <a:latin typeface="Times New Roman" pitchFamily="18" charset="0"/>
              </a:rPr>
              <a:t>); осы заңдылықтар сандық түрде көрсетіледі.</a:t>
            </a:r>
          </a:p>
          <a:p>
            <a:pPr algn="just">
              <a:spcBef>
                <a:spcPct val="50000"/>
              </a:spcBef>
            </a:pPr>
            <a:r>
              <a:rPr lang="ru-RU" sz="2200" b="1" i="1">
                <a:solidFill>
                  <a:schemeClr val="bg1"/>
                </a:solidFill>
                <a:latin typeface="Times New Roman" pitchFamily="18" charset="0"/>
              </a:rPr>
              <a:t>Теориялық физика </a:t>
            </a:r>
            <a:r>
              <a:rPr lang="ru-RU" sz="2200">
                <a:solidFill>
                  <a:schemeClr val="bg1"/>
                </a:solidFill>
                <a:latin typeface="Times New Roman" pitchFamily="18" charset="0"/>
              </a:rPr>
              <a:t>математикалық модельдерді сәйкес (тәжірибе жүзінде анықталған) табиғи заңдылықтарға қояды. </a:t>
            </a:r>
            <a:endParaRPr lang="en-US" sz="2200">
              <a:solidFill>
                <a:schemeClr val="bg1"/>
              </a:solidFill>
              <a:latin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1" name="Text Box 3"/>
          <p:cNvSpPr txBox="1">
            <a:spLocks noChangeArrowheads="1"/>
          </p:cNvSpPr>
          <p:nvPr/>
        </p:nvSpPr>
        <p:spPr bwMode="auto">
          <a:xfrm>
            <a:off x="728663" y="768350"/>
            <a:ext cx="7866062" cy="2862263"/>
          </a:xfrm>
          <a:prstGeom prst="rect">
            <a:avLst/>
          </a:prstGeom>
          <a:noFill/>
          <a:ln w="9525">
            <a:noFill/>
            <a:miter lim="800000"/>
            <a:headEnd/>
            <a:tailEnd/>
          </a:ln>
        </p:spPr>
        <p:txBody>
          <a:bodyPr>
            <a:spAutoFit/>
          </a:bodyPr>
          <a:lstStyle/>
          <a:p>
            <a:pPr algn="just">
              <a:spcBef>
                <a:spcPct val="50000"/>
              </a:spcBef>
            </a:pPr>
            <a:r>
              <a:rPr lang="ru-RU" sz="2000">
                <a:solidFill>
                  <a:schemeClr val="bg1"/>
                </a:solidFill>
                <a:latin typeface="Times New Roman" pitchFamily="18" charset="0"/>
              </a:rPr>
              <a:t>Бұл модельдерді үйрен</a:t>
            </a:r>
            <a:r>
              <a:rPr lang="kk-KZ" sz="2000">
                <a:solidFill>
                  <a:schemeClr val="bg1"/>
                </a:solidFill>
                <a:latin typeface="Times New Roman" pitchFamily="18" charset="0"/>
              </a:rPr>
              <a:t>у үшін</a:t>
            </a:r>
            <a:r>
              <a:rPr lang="ru-RU" sz="2000">
                <a:solidFill>
                  <a:schemeClr val="bg1"/>
                </a:solidFill>
                <a:latin typeface="Times New Roman" pitchFamily="18" charset="0"/>
              </a:rPr>
              <a:t> (</a:t>
            </a:r>
            <a:r>
              <a:rPr lang="ru-RU" sz="2000" i="1">
                <a:solidFill>
                  <a:schemeClr val="bg1"/>
                </a:solidFill>
                <a:latin typeface="Times New Roman" pitchFamily="18" charset="0"/>
              </a:rPr>
              <a:t>физикалық теория</a:t>
            </a:r>
            <a:r>
              <a:rPr lang="ru-RU" sz="2000">
                <a:solidFill>
                  <a:schemeClr val="bg1"/>
                </a:solidFill>
                <a:latin typeface="Times New Roman" pitchFamily="18" charset="0"/>
              </a:rPr>
              <a:t>) болжамдап білу  қажет: модель реті тек өзі жаратылу негізіндегі  эксперименттерді ғана суреттеу тиіс емес, басқа да қойылмаған тәжірибелерді де суреттеу керек. Физикалық теория белгілі бір құбылыстарға ғана қолданымды, сәйкесінше өзінің қолдану шектерінен тыс  құбылыстарға түсінік беруге міндетті емес. Жалпы теориялар кең көлемді құбылыстарды түсіндіре алады, бірақ олар өте күрделі болуы мүмкін, сондықтан жиі кішігірім жалпы  теорияларды нақты керек жерлерінде ғана қолданады.</a:t>
            </a:r>
          </a:p>
        </p:txBody>
      </p:sp>
      <p:graphicFrame>
        <p:nvGraphicFramePr>
          <p:cNvPr id="1090" name="Object 66"/>
          <p:cNvGraphicFramePr>
            <a:graphicFrameLocks noChangeAspect="1"/>
          </p:cNvGraphicFramePr>
          <p:nvPr/>
        </p:nvGraphicFramePr>
        <p:xfrm>
          <a:off x="230188" y="3698875"/>
          <a:ext cx="4881562" cy="2943225"/>
        </p:xfrm>
        <a:graphic>
          <a:graphicData uri="http://schemas.openxmlformats.org/presentationml/2006/ole">
            <mc:AlternateContent xmlns:mc="http://schemas.openxmlformats.org/markup-compatibility/2006">
              <mc:Choice xmlns:v="urn:schemas-microsoft-com:vml" Requires="v">
                <p:oleObj spid="_x0000_s1095" name="Chart" r:id="rId3" imgW="5884200" imgH="3475080" progId="Excel.Sheet.8">
                  <p:embed/>
                </p:oleObj>
              </mc:Choice>
              <mc:Fallback>
                <p:oleObj name="Chart" r:id="rId3" imgW="5884200" imgH="3475080" progId="Excel.Sheet.8">
                  <p:embed/>
                  <p:pic>
                    <p:nvPicPr>
                      <p:cNvPr id="0" name="Picture 6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188" y="3698875"/>
                        <a:ext cx="4881562" cy="2943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92" name="Text Box 6"/>
          <p:cNvSpPr txBox="1">
            <a:spLocks noChangeArrowheads="1"/>
          </p:cNvSpPr>
          <p:nvPr/>
        </p:nvSpPr>
        <p:spPr bwMode="auto">
          <a:xfrm>
            <a:off x="5441950" y="4281488"/>
            <a:ext cx="2562225" cy="1816100"/>
          </a:xfrm>
          <a:prstGeom prst="rect">
            <a:avLst/>
          </a:prstGeom>
          <a:noFill/>
          <a:ln w="9525">
            <a:noFill/>
            <a:miter lim="800000"/>
            <a:headEnd/>
            <a:tailEnd/>
          </a:ln>
        </p:spPr>
        <p:txBody>
          <a:bodyPr>
            <a:spAutoFit/>
          </a:bodyPr>
          <a:lstStyle/>
          <a:p>
            <a:pPr algn="just">
              <a:spcBef>
                <a:spcPct val="50000"/>
              </a:spcBef>
            </a:pPr>
            <a:r>
              <a:rPr lang="en-US" sz="1600">
                <a:solidFill>
                  <a:schemeClr val="bg1"/>
                </a:solidFill>
                <a:latin typeface="Times New Roman" pitchFamily="18" charset="0"/>
              </a:rPr>
              <a:t> </a:t>
            </a:r>
            <a:r>
              <a:rPr lang="en-US" sz="1600" i="1">
                <a:solidFill>
                  <a:schemeClr val="bg1"/>
                </a:solidFill>
                <a:latin typeface="Times New Roman" pitchFamily="18" charset="0"/>
              </a:rPr>
              <a:t>T</a:t>
            </a:r>
            <a:r>
              <a:rPr lang="kk-KZ" sz="1600" i="1">
                <a:solidFill>
                  <a:schemeClr val="bg1"/>
                </a:solidFill>
                <a:latin typeface="Times New Roman" pitchFamily="18" charset="0"/>
              </a:rPr>
              <a:t> уақытқа байланысты </a:t>
            </a:r>
            <a:r>
              <a:rPr lang="en-US" sz="1600" i="1">
                <a:solidFill>
                  <a:schemeClr val="bg1"/>
                </a:solidFill>
                <a:latin typeface="Times New Roman" pitchFamily="18" charset="0"/>
              </a:rPr>
              <a:t>S</a:t>
            </a:r>
            <a:r>
              <a:rPr lang="kk-KZ" sz="1600" i="1">
                <a:solidFill>
                  <a:schemeClr val="bg1"/>
                </a:solidFill>
                <a:latin typeface="Times New Roman" pitchFamily="18" charset="0"/>
              </a:rPr>
              <a:t> жолдың тәуелділігі</a:t>
            </a:r>
            <a:r>
              <a:rPr lang="en-US" sz="1600">
                <a:solidFill>
                  <a:schemeClr val="bg1"/>
                </a:solidFill>
                <a:latin typeface="Times New Roman" pitchFamily="18" charset="0"/>
              </a:rPr>
              <a:t>. </a:t>
            </a:r>
            <a:r>
              <a:rPr lang="ru-RU" sz="1600">
                <a:solidFill>
                  <a:schemeClr val="bg1"/>
                </a:solidFill>
                <a:latin typeface="Times New Roman" pitchFamily="18" charset="0"/>
              </a:rPr>
              <a:t>Эксперимент (көк нүктелер) және теория (күлгін сызық</a:t>
            </a:r>
            <a:r>
              <a:rPr lang="en-US" sz="1600">
                <a:solidFill>
                  <a:schemeClr val="bg1"/>
                </a:solidFill>
                <a:latin typeface="Times New Roman" pitchFamily="18" charset="0"/>
              </a:rPr>
              <a:t>, S = aT</a:t>
            </a:r>
            <a:r>
              <a:rPr lang="en-US" sz="1600" baseline="30000">
                <a:solidFill>
                  <a:schemeClr val="bg1"/>
                </a:solidFill>
                <a:latin typeface="Times New Roman" pitchFamily="18" charset="0"/>
              </a:rPr>
              <a:t>2</a:t>
            </a:r>
            <a:r>
              <a:rPr lang="en-US" sz="1600">
                <a:solidFill>
                  <a:schemeClr val="bg1"/>
                </a:solidFill>
                <a:latin typeface="Times New Roman" pitchFamily="18" charset="0"/>
              </a:rPr>
              <a:t>/2</a:t>
            </a:r>
            <a:r>
              <a:rPr lang="kk-KZ" sz="1600">
                <a:solidFill>
                  <a:schemeClr val="bg1"/>
                </a:solidFill>
                <a:latin typeface="Times New Roman" pitchFamily="18" charset="0"/>
              </a:rPr>
              <a:t> функциясын көрсетеді</a:t>
            </a:r>
            <a:r>
              <a:rPr lang="en-US" sz="1600">
                <a:solidFill>
                  <a:schemeClr val="bg1"/>
                </a:solidFill>
                <a:latin typeface="Times New Roman" pitchFamily="18" charset="0"/>
              </a:rPr>
              <a:t>,</a:t>
            </a:r>
            <a:r>
              <a:rPr lang="ru-RU" sz="1600">
                <a:solidFill>
                  <a:schemeClr val="bg1"/>
                </a:solidFill>
                <a:latin typeface="Times New Roman" pitchFamily="18" charset="0"/>
              </a:rPr>
              <a:t> </a:t>
            </a:r>
            <a:r>
              <a:rPr lang="en-US" sz="1600">
                <a:solidFill>
                  <a:schemeClr val="bg1"/>
                </a:solidFill>
                <a:latin typeface="Times New Roman" pitchFamily="18" charset="0"/>
              </a:rPr>
              <a:t>a – </a:t>
            </a:r>
            <a:r>
              <a:rPr lang="ru-RU" sz="1600">
                <a:solidFill>
                  <a:schemeClr val="bg1"/>
                </a:solidFill>
                <a:latin typeface="Times New Roman" pitchFamily="18" charset="0"/>
              </a:rPr>
              <a:t>үдеу)</a:t>
            </a:r>
            <a:endParaRPr lang="en-US" sz="1600">
              <a:solidFill>
                <a:schemeClr val="bg1"/>
              </a:solidFill>
              <a:latin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52425" y="729"/>
            <a:ext cx="8240713" cy="400050"/>
          </a:xfrm>
          <a:prstGeom prst="rect">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kk-KZ" sz="2000">
                <a:solidFill>
                  <a:schemeClr val="bg1"/>
                </a:solidFill>
              </a:rPr>
              <a:t>Физика курсының құрылымы </a:t>
            </a:r>
            <a:endParaRPr lang="ru-RU" sz="2000">
              <a:solidFill>
                <a:schemeClr val="bg1"/>
              </a:solidFill>
            </a:endParaRPr>
          </a:p>
        </p:txBody>
      </p:sp>
      <p:sp>
        <p:nvSpPr>
          <p:cNvPr id="5" name="Прямоугольник 4"/>
          <p:cNvSpPr/>
          <p:nvPr/>
        </p:nvSpPr>
        <p:spPr>
          <a:xfrm>
            <a:off x="352425" y="787400"/>
            <a:ext cx="1335088" cy="520700"/>
          </a:xfrm>
          <a:prstGeom prst="rect">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kk-KZ" sz="1600" dirty="0">
                <a:solidFill>
                  <a:schemeClr val="bg1"/>
                </a:solidFill>
              </a:rPr>
              <a:t>Механика </a:t>
            </a:r>
            <a:endParaRPr lang="ru-RU" sz="1600" dirty="0">
              <a:solidFill>
                <a:schemeClr val="bg1"/>
              </a:solidFill>
            </a:endParaRPr>
          </a:p>
        </p:txBody>
      </p:sp>
      <p:sp>
        <p:nvSpPr>
          <p:cNvPr id="7" name="Прямоугольник 6"/>
          <p:cNvSpPr/>
          <p:nvPr/>
        </p:nvSpPr>
        <p:spPr>
          <a:xfrm>
            <a:off x="1955800" y="787400"/>
            <a:ext cx="1420813" cy="874713"/>
          </a:xfrm>
          <a:prstGeom prst="rect">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kk-KZ" sz="1400" dirty="0">
                <a:solidFill>
                  <a:schemeClr val="bg1"/>
                </a:solidFill>
              </a:rPr>
              <a:t>Молекулалық физика және термодинамика </a:t>
            </a:r>
            <a:endParaRPr lang="ru-RU" sz="1400" dirty="0">
              <a:solidFill>
                <a:schemeClr val="bg1"/>
              </a:solidFill>
            </a:endParaRPr>
          </a:p>
        </p:txBody>
      </p:sp>
      <p:sp>
        <p:nvSpPr>
          <p:cNvPr id="8" name="Прямоугольник 7"/>
          <p:cNvSpPr/>
          <p:nvPr/>
        </p:nvSpPr>
        <p:spPr>
          <a:xfrm>
            <a:off x="7229475" y="787400"/>
            <a:ext cx="1363663" cy="793750"/>
          </a:xfrm>
          <a:prstGeom prst="rect">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kk-KZ" sz="1600" dirty="0">
                <a:solidFill>
                  <a:schemeClr val="bg1"/>
                </a:solidFill>
              </a:rPr>
              <a:t>Квантық физика </a:t>
            </a:r>
            <a:endParaRPr lang="ru-RU" sz="1600" dirty="0">
              <a:solidFill>
                <a:schemeClr val="bg1"/>
              </a:solidFill>
            </a:endParaRPr>
          </a:p>
        </p:txBody>
      </p:sp>
      <p:sp>
        <p:nvSpPr>
          <p:cNvPr id="9" name="Прямоугольник 8"/>
          <p:cNvSpPr/>
          <p:nvPr/>
        </p:nvSpPr>
        <p:spPr>
          <a:xfrm>
            <a:off x="5389563" y="787400"/>
            <a:ext cx="1365250" cy="793750"/>
          </a:xfrm>
          <a:prstGeom prst="rect">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kk-KZ" sz="1600" dirty="0">
                <a:solidFill>
                  <a:schemeClr val="bg1"/>
                </a:solidFill>
              </a:rPr>
              <a:t>Тербеліс және толқындар</a:t>
            </a:r>
            <a:endParaRPr lang="ru-RU" sz="1600" dirty="0">
              <a:solidFill>
                <a:schemeClr val="bg1"/>
              </a:solidFill>
            </a:endParaRPr>
          </a:p>
        </p:txBody>
      </p:sp>
      <p:sp>
        <p:nvSpPr>
          <p:cNvPr id="10" name="Прямоугольник 9"/>
          <p:cNvSpPr/>
          <p:nvPr/>
        </p:nvSpPr>
        <p:spPr>
          <a:xfrm>
            <a:off x="3702050" y="787400"/>
            <a:ext cx="1390650" cy="793750"/>
          </a:xfrm>
          <a:prstGeom prst="rect">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kk-KZ" sz="1400" dirty="0">
                <a:solidFill>
                  <a:schemeClr val="bg1"/>
                </a:solidFill>
              </a:rPr>
              <a:t>Электр және магнитизм</a:t>
            </a:r>
            <a:endParaRPr lang="ru-RU" sz="1400" dirty="0">
              <a:solidFill>
                <a:schemeClr val="bg1"/>
              </a:solidFill>
            </a:endParaRPr>
          </a:p>
        </p:txBody>
      </p:sp>
      <p:sp>
        <p:nvSpPr>
          <p:cNvPr id="11" name="Прямоугольник 10"/>
          <p:cNvSpPr/>
          <p:nvPr/>
        </p:nvSpPr>
        <p:spPr>
          <a:xfrm>
            <a:off x="433388" y="1389063"/>
            <a:ext cx="1254125" cy="544512"/>
          </a:xfrm>
          <a:prstGeom prst="rect">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kk-KZ" sz="1600" dirty="0">
                <a:solidFill>
                  <a:schemeClr val="bg1"/>
                </a:solidFill>
              </a:rPr>
              <a:t>Кинематика </a:t>
            </a:r>
            <a:endParaRPr lang="ru-RU" sz="1600" dirty="0">
              <a:solidFill>
                <a:schemeClr val="bg1"/>
              </a:solidFill>
            </a:endParaRPr>
          </a:p>
        </p:txBody>
      </p:sp>
      <p:sp>
        <p:nvSpPr>
          <p:cNvPr id="12" name="Прямоугольник 11"/>
          <p:cNvSpPr/>
          <p:nvPr/>
        </p:nvSpPr>
        <p:spPr>
          <a:xfrm>
            <a:off x="461963" y="2030413"/>
            <a:ext cx="1225550" cy="314325"/>
          </a:xfrm>
          <a:prstGeom prst="rect">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kk-KZ" sz="1600" dirty="0">
                <a:solidFill>
                  <a:schemeClr val="bg1"/>
                </a:solidFill>
              </a:rPr>
              <a:t>Динамика</a:t>
            </a:r>
            <a:r>
              <a:rPr lang="kk-KZ" sz="1600" dirty="0"/>
              <a:t> </a:t>
            </a:r>
            <a:endParaRPr lang="ru-RU" sz="1600" dirty="0"/>
          </a:p>
        </p:txBody>
      </p:sp>
      <p:sp>
        <p:nvSpPr>
          <p:cNvPr id="13" name="Прямоугольник 12"/>
          <p:cNvSpPr/>
          <p:nvPr/>
        </p:nvSpPr>
        <p:spPr>
          <a:xfrm>
            <a:off x="404813" y="2501900"/>
            <a:ext cx="1282700" cy="393700"/>
          </a:xfrm>
          <a:prstGeom prst="rect">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kk-KZ" sz="1600" dirty="0">
                <a:solidFill>
                  <a:schemeClr val="bg1"/>
                </a:solidFill>
              </a:rPr>
              <a:t>Статика</a:t>
            </a:r>
            <a:r>
              <a:rPr lang="kk-KZ" sz="1600" dirty="0"/>
              <a:t> </a:t>
            </a:r>
            <a:endParaRPr lang="ru-RU" sz="1600" dirty="0"/>
          </a:p>
        </p:txBody>
      </p:sp>
      <p:sp>
        <p:nvSpPr>
          <p:cNvPr id="14" name="Прямоугольник 13"/>
          <p:cNvSpPr/>
          <p:nvPr/>
        </p:nvSpPr>
        <p:spPr>
          <a:xfrm>
            <a:off x="207963" y="2994025"/>
            <a:ext cx="1479550" cy="598488"/>
          </a:xfrm>
          <a:prstGeom prst="rect">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kk-KZ" sz="1600">
                <a:solidFill>
                  <a:schemeClr val="bg1"/>
                </a:solidFill>
              </a:rPr>
              <a:t>Классикалық механика </a:t>
            </a:r>
            <a:endParaRPr lang="ru-RU" sz="1600">
              <a:solidFill>
                <a:schemeClr val="bg1"/>
              </a:solidFill>
            </a:endParaRPr>
          </a:p>
        </p:txBody>
      </p:sp>
      <p:sp>
        <p:nvSpPr>
          <p:cNvPr id="15" name="Прямоугольник 14"/>
          <p:cNvSpPr/>
          <p:nvPr/>
        </p:nvSpPr>
        <p:spPr>
          <a:xfrm>
            <a:off x="265113" y="3678238"/>
            <a:ext cx="1422400" cy="635000"/>
          </a:xfrm>
          <a:prstGeom prst="rect">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kk-KZ" sz="1600" dirty="0">
                <a:solidFill>
                  <a:schemeClr val="bg1"/>
                </a:solidFill>
              </a:rPr>
              <a:t>Релативистік механика</a:t>
            </a:r>
            <a:endParaRPr lang="ru-RU" sz="1600" dirty="0">
              <a:solidFill>
                <a:schemeClr val="bg1"/>
              </a:solidFill>
            </a:endParaRPr>
          </a:p>
        </p:txBody>
      </p:sp>
      <p:sp>
        <p:nvSpPr>
          <p:cNvPr id="16" name="Прямоугольник 15"/>
          <p:cNvSpPr/>
          <p:nvPr/>
        </p:nvSpPr>
        <p:spPr>
          <a:xfrm>
            <a:off x="352425" y="4406900"/>
            <a:ext cx="1335088" cy="846138"/>
          </a:xfrm>
          <a:prstGeom prst="rect">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kk-KZ" sz="1600" dirty="0">
                <a:solidFill>
                  <a:schemeClr val="bg1"/>
                </a:solidFill>
              </a:rPr>
              <a:t>Жазық денелер механикасы </a:t>
            </a:r>
            <a:endParaRPr lang="ru-RU" sz="1600" dirty="0">
              <a:solidFill>
                <a:schemeClr val="bg1"/>
              </a:solidFill>
            </a:endParaRPr>
          </a:p>
        </p:txBody>
      </p:sp>
      <p:sp>
        <p:nvSpPr>
          <p:cNvPr id="17" name="Прямоугольник 16"/>
          <p:cNvSpPr/>
          <p:nvPr/>
        </p:nvSpPr>
        <p:spPr>
          <a:xfrm>
            <a:off x="520700" y="5614988"/>
            <a:ext cx="1166813" cy="493712"/>
          </a:xfrm>
          <a:prstGeom prst="rect">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kk-KZ" sz="1100" dirty="0">
                <a:solidFill>
                  <a:schemeClr val="bg1"/>
                </a:solidFill>
              </a:rPr>
              <a:t>Гидродинамика</a:t>
            </a:r>
            <a:r>
              <a:rPr lang="kk-KZ" sz="1100" dirty="0"/>
              <a:t> </a:t>
            </a:r>
            <a:endParaRPr lang="ru-RU" sz="1100" dirty="0"/>
          </a:p>
        </p:txBody>
      </p:sp>
      <p:sp>
        <p:nvSpPr>
          <p:cNvPr id="18" name="Прямоугольник 17"/>
          <p:cNvSpPr/>
          <p:nvPr/>
        </p:nvSpPr>
        <p:spPr>
          <a:xfrm>
            <a:off x="520700" y="6218238"/>
            <a:ext cx="1166813" cy="528637"/>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kk-KZ" sz="1600" dirty="0">
                <a:solidFill>
                  <a:schemeClr val="bg1"/>
                </a:solidFill>
              </a:rPr>
              <a:t>Аккустика</a:t>
            </a:r>
            <a:r>
              <a:rPr lang="kk-KZ" sz="1600" dirty="0"/>
              <a:t> </a:t>
            </a:r>
            <a:endParaRPr lang="ru-RU" sz="1600" dirty="0"/>
          </a:p>
        </p:txBody>
      </p:sp>
      <p:sp>
        <p:nvSpPr>
          <p:cNvPr id="20" name="Прямоугольник 19"/>
          <p:cNvSpPr/>
          <p:nvPr/>
        </p:nvSpPr>
        <p:spPr>
          <a:xfrm>
            <a:off x="1955800" y="1933575"/>
            <a:ext cx="1401763" cy="708025"/>
          </a:xfrm>
          <a:prstGeom prst="rect">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kk-KZ" sz="1400" dirty="0">
                <a:solidFill>
                  <a:schemeClr val="bg1"/>
                </a:solidFill>
              </a:rPr>
              <a:t>Молекула- кинетикалық теория </a:t>
            </a:r>
            <a:endParaRPr lang="ru-RU" sz="1400" dirty="0">
              <a:solidFill>
                <a:schemeClr val="bg1"/>
              </a:solidFill>
            </a:endParaRPr>
          </a:p>
        </p:txBody>
      </p:sp>
      <p:sp>
        <p:nvSpPr>
          <p:cNvPr id="21" name="Прямоугольник 20"/>
          <p:cNvSpPr/>
          <p:nvPr/>
        </p:nvSpPr>
        <p:spPr>
          <a:xfrm>
            <a:off x="1955800" y="2768600"/>
            <a:ext cx="1420813" cy="534988"/>
          </a:xfrm>
          <a:prstGeom prst="rect">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kk-KZ" sz="1400" dirty="0">
                <a:solidFill>
                  <a:schemeClr val="bg1"/>
                </a:solidFill>
              </a:rPr>
              <a:t>Статистикалық физика </a:t>
            </a:r>
            <a:endParaRPr lang="ru-RU" sz="1400" dirty="0">
              <a:solidFill>
                <a:schemeClr val="bg1"/>
              </a:solidFill>
            </a:endParaRPr>
          </a:p>
        </p:txBody>
      </p:sp>
      <p:sp>
        <p:nvSpPr>
          <p:cNvPr id="22" name="Прямоугольник 21"/>
          <p:cNvSpPr/>
          <p:nvPr/>
        </p:nvSpPr>
        <p:spPr>
          <a:xfrm>
            <a:off x="1955800" y="3440113"/>
            <a:ext cx="1420813" cy="476250"/>
          </a:xfrm>
          <a:prstGeom prst="rect">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kk-KZ" sz="1200" dirty="0">
                <a:solidFill>
                  <a:schemeClr val="bg1"/>
                </a:solidFill>
              </a:rPr>
              <a:t>Термодинамика </a:t>
            </a:r>
            <a:endParaRPr lang="ru-RU" sz="1200" dirty="0">
              <a:solidFill>
                <a:schemeClr val="bg1"/>
              </a:solidFill>
            </a:endParaRPr>
          </a:p>
        </p:txBody>
      </p:sp>
      <p:sp>
        <p:nvSpPr>
          <p:cNvPr id="23" name="Прямоугольник 22"/>
          <p:cNvSpPr/>
          <p:nvPr/>
        </p:nvSpPr>
        <p:spPr>
          <a:xfrm>
            <a:off x="3702050" y="1658938"/>
            <a:ext cx="1390650" cy="511175"/>
          </a:xfrm>
          <a:prstGeom prst="rect">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kk-KZ" sz="1400" dirty="0">
                <a:solidFill>
                  <a:schemeClr val="bg1"/>
                </a:solidFill>
              </a:rPr>
              <a:t>электростатика</a:t>
            </a:r>
            <a:endParaRPr lang="ru-RU" sz="1400" dirty="0">
              <a:solidFill>
                <a:schemeClr val="bg1"/>
              </a:solidFill>
            </a:endParaRPr>
          </a:p>
        </p:txBody>
      </p:sp>
      <p:sp>
        <p:nvSpPr>
          <p:cNvPr id="24" name="Прямоугольник 23"/>
          <p:cNvSpPr/>
          <p:nvPr/>
        </p:nvSpPr>
        <p:spPr>
          <a:xfrm>
            <a:off x="3702050" y="2255838"/>
            <a:ext cx="1377950" cy="554037"/>
          </a:xfrm>
          <a:prstGeom prst="rect">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kk-KZ" sz="1200">
                <a:solidFill>
                  <a:schemeClr val="bg1"/>
                </a:solidFill>
              </a:rPr>
              <a:t>Электродинамика</a:t>
            </a:r>
            <a:r>
              <a:rPr lang="kk-KZ">
                <a:solidFill>
                  <a:srgbClr val="FFFFFF"/>
                </a:solidFill>
              </a:rPr>
              <a:t> </a:t>
            </a:r>
            <a:endParaRPr lang="ru-RU">
              <a:solidFill>
                <a:srgbClr val="FFFFFF"/>
              </a:solidFill>
            </a:endParaRPr>
          </a:p>
        </p:txBody>
      </p:sp>
      <p:sp>
        <p:nvSpPr>
          <p:cNvPr id="25" name="Прямоугольник 24"/>
          <p:cNvSpPr/>
          <p:nvPr/>
        </p:nvSpPr>
        <p:spPr>
          <a:xfrm>
            <a:off x="3702050" y="2895600"/>
            <a:ext cx="1390650" cy="696913"/>
          </a:xfrm>
          <a:prstGeom prst="rect">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kk-KZ" sz="1200" dirty="0">
                <a:solidFill>
                  <a:schemeClr val="bg1"/>
                </a:solidFill>
              </a:rPr>
              <a:t>Электромагниттік өріс</a:t>
            </a:r>
            <a:endParaRPr lang="ru-RU" sz="1200" dirty="0">
              <a:solidFill>
                <a:schemeClr val="bg1"/>
              </a:solidFill>
            </a:endParaRPr>
          </a:p>
        </p:txBody>
      </p:sp>
      <p:sp>
        <p:nvSpPr>
          <p:cNvPr id="26" name="Прямоугольник 25"/>
          <p:cNvSpPr/>
          <p:nvPr/>
        </p:nvSpPr>
        <p:spPr>
          <a:xfrm>
            <a:off x="3702050" y="3678238"/>
            <a:ext cx="1377950" cy="1046162"/>
          </a:xfrm>
          <a:prstGeom prst="rect">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kk-KZ" sz="1600">
                <a:solidFill>
                  <a:schemeClr val="bg1"/>
                </a:solidFill>
              </a:rPr>
              <a:t>Тұрақты және айнымалы электр тогы </a:t>
            </a:r>
            <a:endParaRPr lang="ru-RU" sz="1600">
              <a:solidFill>
                <a:schemeClr val="bg1"/>
              </a:solidFill>
            </a:endParaRPr>
          </a:p>
        </p:txBody>
      </p:sp>
      <p:sp>
        <p:nvSpPr>
          <p:cNvPr id="27" name="Прямоугольник 26"/>
          <p:cNvSpPr/>
          <p:nvPr/>
        </p:nvSpPr>
        <p:spPr>
          <a:xfrm>
            <a:off x="3630613" y="4829175"/>
            <a:ext cx="1449387" cy="423863"/>
          </a:xfrm>
          <a:prstGeom prst="rect">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kk-KZ" sz="1400" dirty="0">
                <a:solidFill>
                  <a:schemeClr val="bg1"/>
                </a:solidFill>
              </a:rPr>
              <a:t>магнитостатика</a:t>
            </a:r>
            <a:endParaRPr lang="ru-RU" sz="1400" dirty="0">
              <a:solidFill>
                <a:schemeClr val="bg1"/>
              </a:solidFill>
            </a:endParaRPr>
          </a:p>
        </p:txBody>
      </p:sp>
      <p:sp>
        <p:nvSpPr>
          <p:cNvPr id="28" name="Прямоугольник 27"/>
          <p:cNvSpPr/>
          <p:nvPr/>
        </p:nvSpPr>
        <p:spPr>
          <a:xfrm>
            <a:off x="3613150" y="5378450"/>
            <a:ext cx="1479550" cy="522288"/>
          </a:xfrm>
          <a:prstGeom prst="rect">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kk-KZ" sz="1200" dirty="0">
                <a:solidFill>
                  <a:schemeClr val="bg1"/>
                </a:solidFill>
              </a:rPr>
              <a:t>Электромагниттік индукция </a:t>
            </a:r>
            <a:endParaRPr lang="ru-RU" sz="1200" dirty="0">
              <a:solidFill>
                <a:schemeClr val="bg1"/>
              </a:solidFill>
            </a:endParaRPr>
          </a:p>
        </p:txBody>
      </p:sp>
      <p:sp>
        <p:nvSpPr>
          <p:cNvPr id="29" name="Прямоугольник 28"/>
          <p:cNvSpPr/>
          <p:nvPr/>
        </p:nvSpPr>
        <p:spPr>
          <a:xfrm>
            <a:off x="5394325" y="1658938"/>
            <a:ext cx="1365250" cy="873125"/>
          </a:xfrm>
          <a:prstGeom prst="rect">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kk-KZ" sz="1400" dirty="0">
                <a:solidFill>
                  <a:schemeClr val="bg1"/>
                </a:solidFill>
              </a:rPr>
              <a:t>Механикалық тербеліс және толқындар</a:t>
            </a:r>
            <a:endParaRPr lang="ru-RU" sz="1400" dirty="0">
              <a:solidFill>
                <a:schemeClr val="bg1"/>
              </a:solidFill>
            </a:endParaRPr>
          </a:p>
        </p:txBody>
      </p:sp>
      <p:sp>
        <p:nvSpPr>
          <p:cNvPr id="30" name="Прямоугольник 29"/>
          <p:cNvSpPr/>
          <p:nvPr/>
        </p:nvSpPr>
        <p:spPr>
          <a:xfrm>
            <a:off x="5389563" y="2627313"/>
            <a:ext cx="1365250" cy="849312"/>
          </a:xfrm>
          <a:prstGeom prst="rect">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kk-KZ" sz="1400" dirty="0">
                <a:solidFill>
                  <a:schemeClr val="bg1"/>
                </a:solidFill>
              </a:rPr>
              <a:t>Электрлік тербеліс және толқындар</a:t>
            </a:r>
            <a:endParaRPr lang="ru-RU" sz="1400" dirty="0">
              <a:solidFill>
                <a:schemeClr val="bg1"/>
              </a:solidFill>
            </a:endParaRPr>
          </a:p>
        </p:txBody>
      </p:sp>
      <p:sp>
        <p:nvSpPr>
          <p:cNvPr id="31" name="Прямоугольник 30"/>
          <p:cNvSpPr/>
          <p:nvPr/>
        </p:nvSpPr>
        <p:spPr>
          <a:xfrm>
            <a:off x="5394325" y="3602038"/>
            <a:ext cx="1365250" cy="600075"/>
          </a:xfrm>
          <a:prstGeom prst="rect">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kk-KZ" sz="1600" dirty="0">
                <a:solidFill>
                  <a:schemeClr val="bg1"/>
                </a:solidFill>
              </a:rPr>
              <a:t>Толқындық оптика </a:t>
            </a:r>
            <a:endParaRPr lang="ru-RU" sz="1600" dirty="0">
              <a:solidFill>
                <a:schemeClr val="bg1"/>
              </a:solidFill>
            </a:endParaRPr>
          </a:p>
        </p:txBody>
      </p:sp>
      <p:sp>
        <p:nvSpPr>
          <p:cNvPr id="32" name="Прямоугольник 31"/>
          <p:cNvSpPr/>
          <p:nvPr/>
        </p:nvSpPr>
        <p:spPr>
          <a:xfrm>
            <a:off x="7229475" y="1641475"/>
            <a:ext cx="1363663" cy="593725"/>
          </a:xfrm>
          <a:prstGeom prst="rect">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kk-KZ" sz="1600" dirty="0">
                <a:solidFill>
                  <a:schemeClr val="bg1"/>
                </a:solidFill>
              </a:rPr>
              <a:t>Квантық оптика </a:t>
            </a:r>
            <a:endParaRPr lang="ru-RU" sz="1600" dirty="0">
              <a:solidFill>
                <a:schemeClr val="bg1"/>
              </a:solidFill>
            </a:endParaRPr>
          </a:p>
        </p:txBody>
      </p:sp>
      <p:sp>
        <p:nvSpPr>
          <p:cNvPr id="33" name="Прямоугольник 32"/>
          <p:cNvSpPr/>
          <p:nvPr/>
        </p:nvSpPr>
        <p:spPr>
          <a:xfrm>
            <a:off x="7229475" y="2332038"/>
            <a:ext cx="1363663" cy="650875"/>
          </a:xfrm>
          <a:prstGeom prst="rect">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kk-KZ" sz="1600" dirty="0">
                <a:solidFill>
                  <a:schemeClr val="bg1"/>
                </a:solidFill>
              </a:rPr>
              <a:t>Кванттық механика </a:t>
            </a:r>
            <a:endParaRPr lang="ru-RU" sz="1600" dirty="0">
              <a:solidFill>
                <a:schemeClr val="bg1"/>
              </a:solidFill>
            </a:endParaRPr>
          </a:p>
        </p:txBody>
      </p:sp>
      <p:sp>
        <p:nvSpPr>
          <p:cNvPr id="34" name="Прямоугольник 33"/>
          <p:cNvSpPr/>
          <p:nvPr/>
        </p:nvSpPr>
        <p:spPr>
          <a:xfrm>
            <a:off x="7229475" y="3095625"/>
            <a:ext cx="1363663" cy="619125"/>
          </a:xfrm>
          <a:prstGeom prst="rect">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kk-KZ" sz="1600" dirty="0">
                <a:solidFill>
                  <a:schemeClr val="bg1"/>
                </a:solidFill>
              </a:rPr>
              <a:t>Атом құрылысы </a:t>
            </a:r>
            <a:endParaRPr lang="ru-RU" sz="1600" dirty="0">
              <a:solidFill>
                <a:schemeClr val="bg1"/>
              </a:solidFill>
            </a:endParaRPr>
          </a:p>
        </p:txBody>
      </p:sp>
      <p:sp>
        <p:nvSpPr>
          <p:cNvPr id="35" name="Прямоугольник 34"/>
          <p:cNvSpPr/>
          <p:nvPr/>
        </p:nvSpPr>
        <p:spPr>
          <a:xfrm>
            <a:off x="7229475" y="3824288"/>
            <a:ext cx="1363663" cy="900112"/>
          </a:xfrm>
          <a:prstGeom prst="rect">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kk-KZ" sz="1600" dirty="0">
                <a:solidFill>
                  <a:schemeClr val="bg1"/>
                </a:solidFill>
              </a:rPr>
              <a:t>қатты денелер физикасы </a:t>
            </a:r>
            <a:endParaRPr lang="ru-RU" sz="1600" dirty="0">
              <a:solidFill>
                <a:schemeClr val="bg1"/>
              </a:solidFill>
            </a:endParaRPr>
          </a:p>
        </p:txBody>
      </p:sp>
      <p:sp>
        <p:nvSpPr>
          <p:cNvPr id="36" name="Прямоугольник 35"/>
          <p:cNvSpPr/>
          <p:nvPr/>
        </p:nvSpPr>
        <p:spPr>
          <a:xfrm>
            <a:off x="7229475" y="4845050"/>
            <a:ext cx="1363663" cy="900113"/>
          </a:xfrm>
          <a:prstGeom prst="rect">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kk-KZ" sz="1600" dirty="0">
                <a:solidFill>
                  <a:schemeClr val="bg1"/>
                </a:solidFill>
              </a:rPr>
              <a:t>Атомдық ядро физикасы</a:t>
            </a:r>
            <a:endParaRPr lang="ru-RU" sz="1600" dirty="0">
              <a:solidFill>
                <a:schemeClr val="bg1"/>
              </a:solidFill>
            </a:endParaRPr>
          </a:p>
        </p:txBody>
      </p:sp>
      <p:cxnSp>
        <p:nvCxnSpPr>
          <p:cNvPr id="19" name="Соединительная линия уступом 18"/>
          <p:cNvCxnSpPr>
            <a:stCxn id="4" idx="2"/>
            <a:endCxn id="10" idx="0"/>
          </p:cNvCxnSpPr>
          <p:nvPr/>
        </p:nvCxnSpPr>
        <p:spPr>
          <a:xfrm rot="5400000">
            <a:off x="4241769" y="556386"/>
            <a:ext cx="386621" cy="75407"/>
          </a:xfrm>
          <a:prstGeom prst="bentConnector3">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8" name="Соединительная линия уступом 37"/>
          <p:cNvCxnSpPr>
            <a:endCxn id="8" idx="0"/>
          </p:cNvCxnSpPr>
          <p:nvPr/>
        </p:nvCxnSpPr>
        <p:spPr>
          <a:xfrm>
            <a:off x="4622800" y="654050"/>
            <a:ext cx="3287713" cy="133350"/>
          </a:xfrm>
          <a:prstGeom prst="bentConnector2">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0" name="Соединительная линия уступом 39"/>
          <p:cNvCxnSpPr>
            <a:endCxn id="9" idx="0"/>
          </p:cNvCxnSpPr>
          <p:nvPr/>
        </p:nvCxnSpPr>
        <p:spPr>
          <a:xfrm>
            <a:off x="4391025" y="654050"/>
            <a:ext cx="1681163" cy="133350"/>
          </a:xfrm>
          <a:prstGeom prst="bentConnector2">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2" name="Соединительная линия уступом 41"/>
          <p:cNvCxnSpPr>
            <a:endCxn id="7" idx="0"/>
          </p:cNvCxnSpPr>
          <p:nvPr/>
        </p:nvCxnSpPr>
        <p:spPr>
          <a:xfrm rot="10800000" flipV="1">
            <a:off x="2665413" y="654050"/>
            <a:ext cx="1711325" cy="133350"/>
          </a:xfrm>
          <a:prstGeom prst="bentConnector2">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4" name="Соединительная линия уступом 43"/>
          <p:cNvCxnSpPr>
            <a:endCxn id="5" idx="0"/>
          </p:cNvCxnSpPr>
          <p:nvPr/>
        </p:nvCxnSpPr>
        <p:spPr>
          <a:xfrm rot="10800000" flipV="1">
            <a:off x="1019175" y="654050"/>
            <a:ext cx="3384550" cy="133350"/>
          </a:xfrm>
          <a:prstGeom prst="bentConnector2">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6" name="Соединительная линия уступом 45"/>
          <p:cNvCxnSpPr>
            <a:cxnSpLocks noChangeShapeType="1"/>
            <a:stCxn id="5" idx="1"/>
            <a:endCxn id="14" idx="1"/>
          </p:cNvCxnSpPr>
          <p:nvPr/>
        </p:nvCxnSpPr>
        <p:spPr bwMode="auto">
          <a:xfrm rot="10800000" flipV="1">
            <a:off x="198438" y="1047750"/>
            <a:ext cx="144462" cy="2246313"/>
          </a:xfrm>
          <a:prstGeom prst="bentConnector3">
            <a:avLst>
              <a:gd name="adj1" fmla="val 251648"/>
            </a:avLst>
          </a:prstGeom>
          <a:noFill/>
          <a:ln w="9525" cap="rnd" algn="ctr">
            <a:solidFill>
              <a:schemeClr val="bg1"/>
            </a:solidFill>
            <a:miter lim="800000"/>
            <a:headEnd/>
            <a:tailEnd type="arrow" w="med" len="med"/>
          </a:ln>
        </p:spPr>
      </p:cxnSp>
      <p:cxnSp>
        <p:nvCxnSpPr>
          <p:cNvPr id="48" name="Соединительная линия уступом 47"/>
          <p:cNvCxnSpPr>
            <a:cxnSpLocks noChangeShapeType="1"/>
            <a:stCxn id="5" idx="1"/>
            <a:endCxn id="15" idx="1"/>
          </p:cNvCxnSpPr>
          <p:nvPr/>
        </p:nvCxnSpPr>
        <p:spPr bwMode="auto">
          <a:xfrm rot="10800000" flipV="1">
            <a:off x="255588" y="1047750"/>
            <a:ext cx="87312" cy="2947988"/>
          </a:xfrm>
          <a:prstGeom prst="bentConnector3">
            <a:avLst>
              <a:gd name="adj1" fmla="val 350907"/>
            </a:avLst>
          </a:prstGeom>
          <a:noFill/>
          <a:ln w="9525" cap="rnd" algn="ctr">
            <a:solidFill>
              <a:schemeClr val="bg1"/>
            </a:solidFill>
            <a:miter lim="800000"/>
            <a:headEnd/>
            <a:tailEnd type="arrow" w="med" len="med"/>
          </a:ln>
        </p:spPr>
      </p:cxnSp>
      <p:cxnSp>
        <p:nvCxnSpPr>
          <p:cNvPr id="50" name="Соединительная линия уступом 49"/>
          <p:cNvCxnSpPr>
            <a:stCxn id="5" idx="1"/>
            <a:endCxn id="16" idx="1"/>
          </p:cNvCxnSpPr>
          <p:nvPr/>
        </p:nvCxnSpPr>
        <p:spPr>
          <a:xfrm rot="10800000" flipV="1">
            <a:off x="352425" y="1047750"/>
            <a:ext cx="0" cy="3781425"/>
          </a:xfrm>
          <a:prstGeom prst="bentConnector3">
            <a:avLst>
              <a:gd name="adj1" fmla="val 7620100000"/>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2" name="Соединительная линия уступом 51"/>
          <p:cNvCxnSpPr>
            <a:cxnSpLocks noChangeShapeType="1"/>
            <a:stCxn id="5" idx="2"/>
            <a:endCxn id="11" idx="1"/>
          </p:cNvCxnSpPr>
          <p:nvPr/>
        </p:nvCxnSpPr>
        <p:spPr bwMode="auto">
          <a:xfrm rot="5400000">
            <a:off x="550069" y="1191419"/>
            <a:ext cx="344488" cy="596900"/>
          </a:xfrm>
          <a:prstGeom prst="bentConnector4">
            <a:avLst>
              <a:gd name="adj1" fmla="val 8755"/>
              <a:gd name="adj2" fmla="val 136704"/>
            </a:avLst>
          </a:prstGeom>
          <a:noFill/>
          <a:ln w="9525" cap="rnd" algn="ctr">
            <a:solidFill>
              <a:schemeClr val="bg1"/>
            </a:solidFill>
            <a:miter lim="800000"/>
            <a:headEnd/>
            <a:tailEnd type="arrow" w="med" len="med"/>
          </a:ln>
        </p:spPr>
      </p:cxnSp>
      <p:cxnSp>
        <p:nvCxnSpPr>
          <p:cNvPr id="54" name="Соединительная линия уступом 53"/>
          <p:cNvCxnSpPr>
            <a:cxnSpLocks noChangeShapeType="1"/>
            <a:stCxn id="5" idx="2"/>
            <a:endCxn id="12" idx="1"/>
          </p:cNvCxnSpPr>
          <p:nvPr/>
        </p:nvCxnSpPr>
        <p:spPr bwMode="auto">
          <a:xfrm rot="5400000">
            <a:off x="301626" y="1468437"/>
            <a:ext cx="869950" cy="568325"/>
          </a:xfrm>
          <a:prstGeom prst="bentConnector4">
            <a:avLst>
              <a:gd name="adj1" fmla="val 40329"/>
              <a:gd name="adj2" fmla="val 138546"/>
            </a:avLst>
          </a:prstGeom>
          <a:noFill/>
          <a:ln w="9525" cap="rnd" algn="ctr">
            <a:solidFill>
              <a:schemeClr val="bg1"/>
            </a:solidFill>
            <a:miter lim="800000"/>
            <a:headEnd/>
            <a:tailEnd type="arrow" w="med" len="med"/>
          </a:ln>
        </p:spPr>
      </p:cxnSp>
      <p:cxnSp>
        <p:nvCxnSpPr>
          <p:cNvPr id="58" name="Соединительная линия уступом 57"/>
          <p:cNvCxnSpPr>
            <a:cxnSpLocks noChangeShapeType="1"/>
            <a:stCxn id="5" idx="2"/>
            <a:endCxn id="13" idx="1"/>
          </p:cNvCxnSpPr>
          <p:nvPr/>
        </p:nvCxnSpPr>
        <p:spPr bwMode="auto">
          <a:xfrm rot="5400000">
            <a:off x="17463" y="1695450"/>
            <a:ext cx="1381125" cy="625475"/>
          </a:xfrm>
          <a:prstGeom prst="bentConnector4">
            <a:avLst>
              <a:gd name="adj1" fmla="val 42528"/>
              <a:gd name="adj2" fmla="val 135023"/>
            </a:avLst>
          </a:prstGeom>
          <a:noFill/>
          <a:ln w="9525" cap="rnd" algn="ctr">
            <a:solidFill>
              <a:schemeClr val="bg1"/>
            </a:solidFill>
            <a:miter lim="800000"/>
            <a:headEnd/>
            <a:tailEnd type="arrow" w="med" len="med"/>
          </a:ln>
        </p:spPr>
      </p:cxnSp>
      <p:cxnSp>
        <p:nvCxnSpPr>
          <p:cNvPr id="66" name="Соединительная линия уступом 65"/>
          <p:cNvCxnSpPr>
            <a:stCxn id="16" idx="2"/>
            <a:endCxn id="17" idx="1"/>
          </p:cNvCxnSpPr>
          <p:nvPr/>
        </p:nvCxnSpPr>
        <p:spPr>
          <a:xfrm rot="5400000">
            <a:off x="465932" y="5307806"/>
            <a:ext cx="608012" cy="498475"/>
          </a:xfrm>
          <a:prstGeom prst="bentConnector4">
            <a:avLst>
              <a:gd name="adj1" fmla="val 29794"/>
              <a:gd name="adj2" fmla="val 145724"/>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68" name="Соединительная линия уступом 67"/>
          <p:cNvCxnSpPr>
            <a:stCxn id="16" idx="2"/>
            <a:endCxn id="18" idx="1"/>
          </p:cNvCxnSpPr>
          <p:nvPr/>
        </p:nvCxnSpPr>
        <p:spPr>
          <a:xfrm rot="5400000">
            <a:off x="155575" y="5618163"/>
            <a:ext cx="1228725" cy="498475"/>
          </a:xfrm>
          <a:prstGeom prst="bentConnector4">
            <a:avLst>
              <a:gd name="adj1" fmla="val 14457"/>
              <a:gd name="adj2" fmla="val 145725"/>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6" name="Соединительная линия уступом 75"/>
          <p:cNvCxnSpPr>
            <a:stCxn id="7" idx="2"/>
            <a:endCxn id="22" idx="1"/>
          </p:cNvCxnSpPr>
          <p:nvPr/>
        </p:nvCxnSpPr>
        <p:spPr>
          <a:xfrm rot="5400000">
            <a:off x="1302544" y="2315369"/>
            <a:ext cx="2016125" cy="709613"/>
          </a:xfrm>
          <a:prstGeom prst="bentConnector4">
            <a:avLst>
              <a:gd name="adj1" fmla="val 4088"/>
              <a:gd name="adj2" fmla="val 132178"/>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79" name="Соединительная линия уступом 78"/>
          <p:cNvCxnSpPr>
            <a:stCxn id="7" idx="2"/>
            <a:endCxn id="21" idx="1"/>
          </p:cNvCxnSpPr>
          <p:nvPr/>
        </p:nvCxnSpPr>
        <p:spPr>
          <a:xfrm rot="5400000">
            <a:off x="1624013" y="1993900"/>
            <a:ext cx="1373187" cy="709613"/>
          </a:xfrm>
          <a:prstGeom prst="bentConnector4">
            <a:avLst>
              <a:gd name="adj1" fmla="val 7634"/>
              <a:gd name="adj2" fmla="val 132178"/>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2" name="Соединительная линия уступом 81"/>
          <p:cNvCxnSpPr>
            <a:stCxn id="7" idx="2"/>
            <a:endCxn id="20" idx="1"/>
          </p:cNvCxnSpPr>
          <p:nvPr/>
        </p:nvCxnSpPr>
        <p:spPr>
          <a:xfrm rot="5400000">
            <a:off x="1997869" y="1620044"/>
            <a:ext cx="625475" cy="709613"/>
          </a:xfrm>
          <a:prstGeom prst="bentConnector4">
            <a:avLst>
              <a:gd name="adj1" fmla="val 16015"/>
              <a:gd name="adj2" fmla="val 132178"/>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4" name="Соединительная линия уступом 83"/>
          <p:cNvCxnSpPr>
            <a:cxnSpLocks noChangeShapeType="1"/>
            <a:stCxn id="10" idx="1"/>
            <a:endCxn id="28" idx="1"/>
          </p:cNvCxnSpPr>
          <p:nvPr/>
        </p:nvCxnSpPr>
        <p:spPr bwMode="auto">
          <a:xfrm rot="10800000" flipV="1">
            <a:off x="3603625" y="1184275"/>
            <a:ext cx="88900" cy="4456113"/>
          </a:xfrm>
          <a:prstGeom prst="bentConnector3">
            <a:avLst>
              <a:gd name="adj1" fmla="val 346431"/>
            </a:avLst>
          </a:prstGeom>
          <a:noFill/>
          <a:ln w="9525" cap="rnd" algn="ctr">
            <a:solidFill>
              <a:schemeClr val="bg1"/>
            </a:solidFill>
            <a:miter lim="800000"/>
            <a:headEnd/>
            <a:tailEnd type="arrow" w="med" len="med"/>
          </a:ln>
        </p:spPr>
      </p:cxnSp>
      <p:cxnSp>
        <p:nvCxnSpPr>
          <p:cNvPr id="86" name="Соединительная линия уступом 85"/>
          <p:cNvCxnSpPr>
            <a:stCxn id="10" idx="1"/>
          </p:cNvCxnSpPr>
          <p:nvPr/>
        </p:nvCxnSpPr>
        <p:spPr>
          <a:xfrm>
            <a:off x="3708400" y="1184275"/>
            <a:ext cx="914400" cy="914400"/>
          </a:xfrm>
          <a:prstGeom prst="bentConnector3">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8" name="Соединительная линия уступом 87"/>
          <p:cNvCxnSpPr>
            <a:cxnSpLocks noChangeShapeType="1"/>
            <a:stCxn id="10" idx="1"/>
            <a:endCxn id="27" idx="1"/>
          </p:cNvCxnSpPr>
          <p:nvPr/>
        </p:nvCxnSpPr>
        <p:spPr bwMode="auto">
          <a:xfrm rot="10800000" flipV="1">
            <a:off x="3621088" y="1184275"/>
            <a:ext cx="71437" cy="3857625"/>
          </a:xfrm>
          <a:prstGeom prst="bentConnector3">
            <a:avLst>
              <a:gd name="adj1" fmla="val 406667"/>
            </a:avLst>
          </a:prstGeom>
          <a:noFill/>
          <a:ln w="9525" cap="rnd" algn="ctr">
            <a:solidFill>
              <a:schemeClr val="bg1"/>
            </a:solidFill>
            <a:miter lim="800000"/>
            <a:headEnd/>
            <a:tailEnd type="arrow" w="med" len="med"/>
          </a:ln>
        </p:spPr>
      </p:cxnSp>
      <p:cxnSp>
        <p:nvCxnSpPr>
          <p:cNvPr id="90" name="Соединительная линия уступом 89"/>
          <p:cNvCxnSpPr>
            <a:stCxn id="10" idx="1"/>
            <a:endCxn id="26" idx="1"/>
          </p:cNvCxnSpPr>
          <p:nvPr/>
        </p:nvCxnSpPr>
        <p:spPr>
          <a:xfrm rot="10800000" flipV="1">
            <a:off x="3702050" y="1184275"/>
            <a:ext cx="12700" cy="3017838"/>
          </a:xfrm>
          <a:prstGeom prst="bentConnector3">
            <a:avLst>
              <a:gd name="adj1" fmla="val 1800000"/>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92" name="Соединительная линия уступом 91"/>
          <p:cNvCxnSpPr>
            <a:stCxn id="10" idx="1"/>
            <a:endCxn id="25" idx="1"/>
          </p:cNvCxnSpPr>
          <p:nvPr/>
        </p:nvCxnSpPr>
        <p:spPr>
          <a:xfrm rot="10800000" flipV="1">
            <a:off x="3702050" y="1184275"/>
            <a:ext cx="12700" cy="2060575"/>
          </a:xfrm>
          <a:prstGeom prst="bentConnector3">
            <a:avLst>
              <a:gd name="adj1" fmla="val 1800000"/>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94" name="Соединительная линия уступом 93"/>
          <p:cNvCxnSpPr>
            <a:stCxn id="10" idx="1"/>
            <a:endCxn id="24" idx="1"/>
          </p:cNvCxnSpPr>
          <p:nvPr/>
        </p:nvCxnSpPr>
        <p:spPr>
          <a:xfrm rot="10800000" flipV="1">
            <a:off x="3702050" y="1184275"/>
            <a:ext cx="12700" cy="1347788"/>
          </a:xfrm>
          <a:prstGeom prst="bentConnector3">
            <a:avLst>
              <a:gd name="adj1" fmla="val 1800000"/>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96" name="Соединительная линия уступом 95"/>
          <p:cNvCxnSpPr>
            <a:stCxn id="10" idx="1"/>
            <a:endCxn id="23" idx="1"/>
          </p:cNvCxnSpPr>
          <p:nvPr/>
        </p:nvCxnSpPr>
        <p:spPr>
          <a:xfrm rot="10800000" flipV="1">
            <a:off x="3702050" y="1184275"/>
            <a:ext cx="12700" cy="730250"/>
          </a:xfrm>
          <a:prstGeom prst="bentConnector3">
            <a:avLst>
              <a:gd name="adj1" fmla="val 1800000"/>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98" name="Соединительная линия уступом 97"/>
          <p:cNvCxnSpPr>
            <a:stCxn id="9" idx="1"/>
            <a:endCxn id="31" idx="1"/>
          </p:cNvCxnSpPr>
          <p:nvPr/>
        </p:nvCxnSpPr>
        <p:spPr>
          <a:xfrm rot="10800000" flipH="1" flipV="1">
            <a:off x="5389563" y="1184275"/>
            <a:ext cx="4762" cy="2717800"/>
          </a:xfrm>
          <a:prstGeom prst="bentConnector3">
            <a:avLst>
              <a:gd name="adj1" fmla="val -4902423"/>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00" name="Соединительная линия уступом 99"/>
          <p:cNvCxnSpPr>
            <a:stCxn id="9" idx="1"/>
            <a:endCxn id="30" idx="1"/>
          </p:cNvCxnSpPr>
          <p:nvPr/>
        </p:nvCxnSpPr>
        <p:spPr>
          <a:xfrm rot="10800000" flipV="1">
            <a:off x="5389563" y="1184275"/>
            <a:ext cx="12700" cy="1866900"/>
          </a:xfrm>
          <a:prstGeom prst="bentConnector3">
            <a:avLst>
              <a:gd name="adj1" fmla="val 1800000"/>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02" name="Соединительная линия уступом 101"/>
          <p:cNvCxnSpPr>
            <a:stCxn id="9" idx="1"/>
            <a:endCxn id="29" idx="1"/>
          </p:cNvCxnSpPr>
          <p:nvPr/>
        </p:nvCxnSpPr>
        <p:spPr>
          <a:xfrm rot="10800000" flipH="1" flipV="1">
            <a:off x="5389563" y="1184275"/>
            <a:ext cx="4762" cy="911225"/>
          </a:xfrm>
          <a:prstGeom prst="bentConnector3">
            <a:avLst>
              <a:gd name="adj1" fmla="val -4902423"/>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04" name="Соединительная линия уступом 103"/>
          <p:cNvCxnSpPr>
            <a:stCxn id="8" idx="1"/>
            <a:endCxn id="36" idx="1"/>
          </p:cNvCxnSpPr>
          <p:nvPr/>
        </p:nvCxnSpPr>
        <p:spPr>
          <a:xfrm rot="10800000" flipH="1" flipV="1">
            <a:off x="7229475" y="1184275"/>
            <a:ext cx="0" cy="4111625"/>
          </a:xfrm>
          <a:prstGeom prst="bentConnector3">
            <a:avLst>
              <a:gd name="adj1" fmla="val -22860000000"/>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10" name="Соединительная линия уступом 109"/>
          <p:cNvCxnSpPr>
            <a:stCxn id="8" idx="1"/>
            <a:endCxn id="35" idx="1"/>
          </p:cNvCxnSpPr>
          <p:nvPr/>
        </p:nvCxnSpPr>
        <p:spPr>
          <a:xfrm rot="10800000" flipH="1" flipV="1">
            <a:off x="7229475" y="1184275"/>
            <a:ext cx="0" cy="3089275"/>
          </a:xfrm>
          <a:prstGeom prst="bentConnector3">
            <a:avLst>
              <a:gd name="adj1" fmla="val -22860000000"/>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12" name="Соединительная линия уступом 111"/>
          <p:cNvCxnSpPr>
            <a:stCxn id="8" idx="1"/>
            <a:endCxn id="34" idx="1"/>
          </p:cNvCxnSpPr>
          <p:nvPr/>
        </p:nvCxnSpPr>
        <p:spPr>
          <a:xfrm rot="10800000" flipH="1" flipV="1">
            <a:off x="7229475" y="1184275"/>
            <a:ext cx="0" cy="2220913"/>
          </a:xfrm>
          <a:prstGeom prst="bentConnector3">
            <a:avLst>
              <a:gd name="adj1" fmla="val -22860000000"/>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14" name="Соединительная линия уступом 113"/>
          <p:cNvCxnSpPr>
            <a:stCxn id="8" idx="1"/>
            <a:endCxn id="33" idx="1"/>
          </p:cNvCxnSpPr>
          <p:nvPr/>
        </p:nvCxnSpPr>
        <p:spPr>
          <a:xfrm rot="10800000" flipH="1" flipV="1">
            <a:off x="7229475" y="1184275"/>
            <a:ext cx="0" cy="1473200"/>
          </a:xfrm>
          <a:prstGeom prst="bentConnector3">
            <a:avLst>
              <a:gd name="adj1" fmla="val -22860000000"/>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16" name="Соединительная линия уступом 115"/>
          <p:cNvCxnSpPr>
            <a:stCxn id="8" idx="1"/>
            <a:endCxn id="32" idx="1"/>
          </p:cNvCxnSpPr>
          <p:nvPr/>
        </p:nvCxnSpPr>
        <p:spPr>
          <a:xfrm rot="10800000" flipH="1" flipV="1">
            <a:off x="7229475" y="1184275"/>
            <a:ext cx="0" cy="754063"/>
          </a:xfrm>
          <a:prstGeom prst="bentConnector3">
            <a:avLst>
              <a:gd name="adj1" fmla="val -22860000000"/>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16088" y="211138"/>
            <a:ext cx="6076950" cy="6477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kk-KZ" sz="3200">
                <a:solidFill>
                  <a:schemeClr val="bg1"/>
                </a:solidFill>
              </a:rPr>
              <a:t>Физика құрылымы </a:t>
            </a:r>
            <a:endParaRPr lang="ru-RU" sz="3200">
              <a:solidFill>
                <a:schemeClr val="bg1"/>
              </a:solidFill>
            </a:endParaRPr>
          </a:p>
        </p:txBody>
      </p:sp>
      <p:sp>
        <p:nvSpPr>
          <p:cNvPr id="5" name="Прямоугольник 4"/>
          <p:cNvSpPr/>
          <p:nvPr/>
        </p:nvSpPr>
        <p:spPr>
          <a:xfrm>
            <a:off x="457200" y="1176338"/>
            <a:ext cx="3883025" cy="576262"/>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kk-KZ" dirty="0">
                <a:solidFill>
                  <a:schemeClr val="bg1"/>
                </a:solidFill>
              </a:rPr>
              <a:t>Макроскопиялық физика </a:t>
            </a:r>
            <a:endParaRPr lang="ru-RU" dirty="0">
              <a:solidFill>
                <a:schemeClr val="bg1"/>
              </a:solidFill>
            </a:endParaRPr>
          </a:p>
        </p:txBody>
      </p:sp>
      <p:sp>
        <p:nvSpPr>
          <p:cNvPr id="6" name="Прямоугольник 5"/>
          <p:cNvSpPr/>
          <p:nvPr/>
        </p:nvSpPr>
        <p:spPr>
          <a:xfrm>
            <a:off x="696913" y="1979613"/>
            <a:ext cx="3643312" cy="576262"/>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kk-KZ" dirty="0">
                <a:solidFill>
                  <a:schemeClr val="bg1"/>
                </a:solidFill>
              </a:rPr>
              <a:t>Механика</a:t>
            </a:r>
            <a:r>
              <a:rPr lang="kk-KZ" dirty="0"/>
              <a:t> </a:t>
            </a:r>
            <a:endParaRPr lang="ru-RU" dirty="0"/>
          </a:p>
        </p:txBody>
      </p:sp>
      <p:sp>
        <p:nvSpPr>
          <p:cNvPr id="7" name="Прямоугольник 6"/>
          <p:cNvSpPr/>
          <p:nvPr/>
        </p:nvSpPr>
        <p:spPr>
          <a:xfrm>
            <a:off x="696913" y="2855913"/>
            <a:ext cx="3643312" cy="57785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kk-KZ" dirty="0">
                <a:solidFill>
                  <a:schemeClr val="bg1"/>
                </a:solidFill>
              </a:rPr>
              <a:t>Термодинамика </a:t>
            </a:r>
            <a:endParaRPr lang="ru-RU" dirty="0">
              <a:solidFill>
                <a:schemeClr val="bg1"/>
              </a:solidFill>
            </a:endParaRPr>
          </a:p>
        </p:txBody>
      </p:sp>
      <p:sp>
        <p:nvSpPr>
          <p:cNvPr id="8" name="Прямоугольник 7"/>
          <p:cNvSpPr/>
          <p:nvPr/>
        </p:nvSpPr>
        <p:spPr>
          <a:xfrm>
            <a:off x="696913" y="3705225"/>
            <a:ext cx="3643312" cy="576263"/>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kk-KZ" dirty="0">
                <a:solidFill>
                  <a:schemeClr val="bg1"/>
                </a:solidFill>
              </a:rPr>
              <a:t>Оптика </a:t>
            </a:r>
            <a:endParaRPr lang="ru-RU" dirty="0">
              <a:solidFill>
                <a:schemeClr val="bg1"/>
              </a:solidFill>
            </a:endParaRPr>
          </a:p>
        </p:txBody>
      </p:sp>
      <p:sp>
        <p:nvSpPr>
          <p:cNvPr id="9" name="Прямоугольник 8"/>
          <p:cNvSpPr/>
          <p:nvPr/>
        </p:nvSpPr>
        <p:spPr>
          <a:xfrm>
            <a:off x="696913" y="4521200"/>
            <a:ext cx="3643312" cy="57785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kk-KZ" dirty="0">
                <a:solidFill>
                  <a:schemeClr val="bg1"/>
                </a:solidFill>
              </a:rPr>
              <a:t>Электродинамика</a:t>
            </a:r>
            <a:r>
              <a:rPr lang="kk-KZ" dirty="0"/>
              <a:t> </a:t>
            </a:r>
            <a:endParaRPr lang="ru-RU" dirty="0"/>
          </a:p>
        </p:txBody>
      </p:sp>
      <p:sp>
        <p:nvSpPr>
          <p:cNvPr id="10" name="Прямоугольник 9"/>
          <p:cNvSpPr/>
          <p:nvPr/>
        </p:nvSpPr>
        <p:spPr>
          <a:xfrm>
            <a:off x="4527550" y="6062663"/>
            <a:ext cx="3654425" cy="57785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kk-KZ" dirty="0">
                <a:solidFill>
                  <a:schemeClr val="bg1"/>
                </a:solidFill>
              </a:rPr>
              <a:t>Элементар бөлшектер физикасы </a:t>
            </a:r>
            <a:endParaRPr lang="ru-RU" dirty="0">
              <a:solidFill>
                <a:schemeClr val="bg1"/>
              </a:solidFill>
            </a:endParaRPr>
          </a:p>
        </p:txBody>
      </p:sp>
      <p:sp>
        <p:nvSpPr>
          <p:cNvPr id="11" name="Прямоугольник 10"/>
          <p:cNvSpPr/>
          <p:nvPr/>
        </p:nvSpPr>
        <p:spPr>
          <a:xfrm>
            <a:off x="4527550" y="5200650"/>
            <a:ext cx="3654425" cy="57785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kk-KZ" dirty="0">
                <a:solidFill>
                  <a:schemeClr val="bg1"/>
                </a:solidFill>
              </a:rPr>
              <a:t>Жоғарғы энергия физикасы </a:t>
            </a:r>
            <a:endParaRPr lang="ru-RU" dirty="0">
              <a:solidFill>
                <a:schemeClr val="bg1"/>
              </a:solidFill>
            </a:endParaRPr>
          </a:p>
        </p:txBody>
      </p:sp>
      <p:sp>
        <p:nvSpPr>
          <p:cNvPr id="12" name="Прямоугольник 11"/>
          <p:cNvSpPr/>
          <p:nvPr/>
        </p:nvSpPr>
        <p:spPr>
          <a:xfrm>
            <a:off x="4527550" y="4394200"/>
            <a:ext cx="3654425" cy="57785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kk-KZ" dirty="0">
                <a:solidFill>
                  <a:schemeClr val="bg1"/>
                </a:solidFill>
              </a:rPr>
              <a:t>Ядролық физика </a:t>
            </a:r>
            <a:endParaRPr lang="ru-RU" dirty="0">
              <a:solidFill>
                <a:schemeClr val="bg1"/>
              </a:solidFill>
            </a:endParaRPr>
          </a:p>
        </p:txBody>
      </p:sp>
      <p:sp>
        <p:nvSpPr>
          <p:cNvPr id="13" name="Прямоугольник 12"/>
          <p:cNvSpPr/>
          <p:nvPr/>
        </p:nvSpPr>
        <p:spPr>
          <a:xfrm>
            <a:off x="4527550" y="3619500"/>
            <a:ext cx="3654425" cy="576263"/>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kk-KZ" dirty="0">
                <a:solidFill>
                  <a:schemeClr val="bg1"/>
                </a:solidFill>
              </a:rPr>
              <a:t>Квантық физика </a:t>
            </a:r>
            <a:endParaRPr lang="ru-RU" dirty="0">
              <a:solidFill>
                <a:schemeClr val="bg1"/>
              </a:solidFill>
            </a:endParaRPr>
          </a:p>
        </p:txBody>
      </p:sp>
      <p:sp>
        <p:nvSpPr>
          <p:cNvPr id="14" name="Прямоугольник 13"/>
          <p:cNvSpPr/>
          <p:nvPr/>
        </p:nvSpPr>
        <p:spPr>
          <a:xfrm>
            <a:off x="4527550" y="2782888"/>
            <a:ext cx="3654425" cy="57785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kk-KZ" dirty="0">
                <a:solidFill>
                  <a:schemeClr val="bg1"/>
                </a:solidFill>
              </a:rPr>
              <a:t>Конденцацияланған орта физикасы </a:t>
            </a:r>
            <a:endParaRPr lang="ru-RU" dirty="0">
              <a:solidFill>
                <a:schemeClr val="bg1"/>
              </a:solidFill>
            </a:endParaRPr>
          </a:p>
        </p:txBody>
      </p:sp>
      <p:sp>
        <p:nvSpPr>
          <p:cNvPr id="15" name="Прямоугольник 14"/>
          <p:cNvSpPr/>
          <p:nvPr/>
        </p:nvSpPr>
        <p:spPr>
          <a:xfrm>
            <a:off x="4527550" y="1979613"/>
            <a:ext cx="3654425" cy="576262"/>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kk-KZ" dirty="0">
                <a:solidFill>
                  <a:schemeClr val="bg1"/>
                </a:solidFill>
              </a:rPr>
              <a:t>Статистикалық физика </a:t>
            </a:r>
            <a:endParaRPr lang="ru-RU" dirty="0">
              <a:solidFill>
                <a:schemeClr val="bg1"/>
              </a:solidFill>
            </a:endParaRPr>
          </a:p>
        </p:txBody>
      </p:sp>
      <p:sp>
        <p:nvSpPr>
          <p:cNvPr id="16" name="Прямоугольник 15"/>
          <p:cNvSpPr/>
          <p:nvPr/>
        </p:nvSpPr>
        <p:spPr>
          <a:xfrm>
            <a:off x="4527550" y="1176338"/>
            <a:ext cx="3883025" cy="576262"/>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kk-KZ" dirty="0">
                <a:solidFill>
                  <a:schemeClr val="bg1"/>
                </a:solidFill>
              </a:rPr>
              <a:t>Микроскопиялық физика </a:t>
            </a:r>
            <a:endParaRPr lang="ru-RU" dirty="0">
              <a:solidFill>
                <a:schemeClr val="bg1"/>
              </a:solidFill>
            </a:endParaRPr>
          </a:p>
        </p:txBody>
      </p:sp>
      <p:cxnSp>
        <p:nvCxnSpPr>
          <p:cNvPr id="3" name="Соединительная линия уступом 2"/>
          <p:cNvCxnSpPr>
            <a:stCxn id="4" idx="1"/>
          </p:cNvCxnSpPr>
          <p:nvPr/>
        </p:nvCxnSpPr>
        <p:spPr>
          <a:xfrm rot="10800000" flipV="1">
            <a:off x="1435100" y="534988"/>
            <a:ext cx="280988" cy="64135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Соединительная линия уступом 17"/>
          <p:cNvCxnSpPr>
            <a:stCxn id="5" idx="1"/>
            <a:endCxn id="9" idx="1"/>
          </p:cNvCxnSpPr>
          <p:nvPr/>
        </p:nvCxnSpPr>
        <p:spPr>
          <a:xfrm rot="10800000" flipH="1" flipV="1">
            <a:off x="457200" y="1463675"/>
            <a:ext cx="239713" cy="3346450"/>
          </a:xfrm>
          <a:prstGeom prst="bentConnector3">
            <a:avLst>
              <a:gd name="adj1" fmla="val -95259"/>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Соединительная линия уступом 20"/>
          <p:cNvCxnSpPr>
            <a:stCxn id="5" idx="1"/>
            <a:endCxn id="6" idx="1"/>
          </p:cNvCxnSpPr>
          <p:nvPr/>
        </p:nvCxnSpPr>
        <p:spPr>
          <a:xfrm rot="10800000" flipH="1" flipV="1">
            <a:off x="457200" y="1463675"/>
            <a:ext cx="239713" cy="804863"/>
          </a:xfrm>
          <a:prstGeom prst="bentConnector3">
            <a:avLst>
              <a:gd name="adj1" fmla="val -95258"/>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Соединительная линия уступом 24"/>
          <p:cNvCxnSpPr>
            <a:stCxn id="5" idx="1"/>
            <a:endCxn id="7" idx="1"/>
          </p:cNvCxnSpPr>
          <p:nvPr/>
        </p:nvCxnSpPr>
        <p:spPr>
          <a:xfrm rot="10800000" flipH="1" flipV="1">
            <a:off x="457200" y="1463675"/>
            <a:ext cx="239713" cy="1681163"/>
          </a:xfrm>
          <a:prstGeom prst="bentConnector3">
            <a:avLst>
              <a:gd name="adj1" fmla="val -95258"/>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Соединительная линия уступом 26"/>
          <p:cNvCxnSpPr>
            <a:stCxn id="5" idx="1"/>
            <a:endCxn id="8" idx="1"/>
          </p:cNvCxnSpPr>
          <p:nvPr/>
        </p:nvCxnSpPr>
        <p:spPr>
          <a:xfrm rot="10800000" flipH="1" flipV="1">
            <a:off x="457200" y="1463675"/>
            <a:ext cx="239713" cy="2528888"/>
          </a:xfrm>
          <a:prstGeom prst="bentConnector3">
            <a:avLst>
              <a:gd name="adj1" fmla="val -95258"/>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Соединительная линия уступом 28"/>
          <p:cNvCxnSpPr>
            <a:stCxn id="4" idx="3"/>
          </p:cNvCxnSpPr>
          <p:nvPr/>
        </p:nvCxnSpPr>
        <p:spPr>
          <a:xfrm>
            <a:off x="7793038" y="534988"/>
            <a:ext cx="257175" cy="64135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Соединительная линия уступом 30"/>
          <p:cNvCxnSpPr>
            <a:stCxn id="16" idx="3"/>
            <a:endCxn id="10" idx="3"/>
          </p:cNvCxnSpPr>
          <p:nvPr/>
        </p:nvCxnSpPr>
        <p:spPr>
          <a:xfrm flipH="1">
            <a:off x="8181975" y="1463675"/>
            <a:ext cx="228600" cy="4887913"/>
          </a:xfrm>
          <a:prstGeom prst="bentConnector3">
            <a:avLst>
              <a:gd name="adj1" fmla="val -100513"/>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3" name="Соединительная линия уступом 32"/>
          <p:cNvCxnSpPr>
            <a:stCxn id="16" idx="3"/>
            <a:endCxn id="11" idx="3"/>
          </p:cNvCxnSpPr>
          <p:nvPr/>
        </p:nvCxnSpPr>
        <p:spPr>
          <a:xfrm flipH="1">
            <a:off x="8181975" y="1463675"/>
            <a:ext cx="228600" cy="4025900"/>
          </a:xfrm>
          <a:prstGeom prst="bentConnector3">
            <a:avLst>
              <a:gd name="adj1" fmla="val -100513"/>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5" name="Соединительная линия уступом 34"/>
          <p:cNvCxnSpPr>
            <a:stCxn id="16" idx="3"/>
            <a:endCxn id="12" idx="3"/>
          </p:cNvCxnSpPr>
          <p:nvPr/>
        </p:nvCxnSpPr>
        <p:spPr>
          <a:xfrm flipH="1">
            <a:off x="8181975" y="1463675"/>
            <a:ext cx="228600" cy="3219450"/>
          </a:xfrm>
          <a:prstGeom prst="bentConnector3">
            <a:avLst>
              <a:gd name="adj1" fmla="val -100513"/>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7" name="Соединительная линия уступом 36"/>
          <p:cNvCxnSpPr>
            <a:stCxn id="16" idx="3"/>
            <a:endCxn id="13" idx="3"/>
          </p:cNvCxnSpPr>
          <p:nvPr/>
        </p:nvCxnSpPr>
        <p:spPr>
          <a:xfrm flipH="1">
            <a:off x="8181975" y="1463675"/>
            <a:ext cx="228600" cy="2443163"/>
          </a:xfrm>
          <a:prstGeom prst="bentConnector3">
            <a:avLst>
              <a:gd name="adj1" fmla="val -100513"/>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9" name="Соединительная линия уступом 38"/>
          <p:cNvCxnSpPr>
            <a:stCxn id="16" idx="3"/>
            <a:endCxn id="14" idx="3"/>
          </p:cNvCxnSpPr>
          <p:nvPr/>
        </p:nvCxnSpPr>
        <p:spPr>
          <a:xfrm flipH="1">
            <a:off x="8181975" y="1463675"/>
            <a:ext cx="228600" cy="1608138"/>
          </a:xfrm>
          <a:prstGeom prst="bentConnector3">
            <a:avLst>
              <a:gd name="adj1" fmla="val -100513"/>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1" name="Соединительная линия уступом 40"/>
          <p:cNvCxnSpPr>
            <a:stCxn id="16" idx="3"/>
            <a:endCxn id="15" idx="3"/>
          </p:cNvCxnSpPr>
          <p:nvPr/>
        </p:nvCxnSpPr>
        <p:spPr>
          <a:xfrm flipH="1">
            <a:off x="8181975" y="1463675"/>
            <a:ext cx="228600" cy="804863"/>
          </a:xfrm>
          <a:prstGeom prst="bentConnector3">
            <a:avLst>
              <a:gd name="adj1" fmla="val -100513"/>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Объект 2"/>
          <p:cNvSpPr>
            <a:spLocks noGrp="1"/>
          </p:cNvSpPr>
          <p:nvPr>
            <p:ph idx="1"/>
          </p:nvPr>
        </p:nvSpPr>
        <p:spPr>
          <a:xfrm>
            <a:off x="179388" y="1195388"/>
            <a:ext cx="8605837" cy="4721225"/>
          </a:xfrm>
        </p:spPr>
        <p:txBody>
          <a:bodyPr/>
          <a:lstStyle/>
          <a:p>
            <a:pPr algn="just"/>
            <a:r>
              <a:rPr lang="ru-RU" smtClean="0">
                <a:solidFill>
                  <a:schemeClr val="bg1"/>
                </a:solidFill>
                <a:cs typeface="Times New Roman" pitchFamily="18" charset="0"/>
              </a:rPr>
              <a:t>Қазіргі уақытта физиканың мағынасы кең түрде таралған. Барлық өткен ғасыр қоғамы мен қазіргі ғасыр қоғамының айырмашылығы, физика практикадағы ашылымдардың нәтижесінде пайда болған. Осылай, электромагнитизм саласындағы зертеулер телефонның, кейіннен ұялы телефонның ашылуына әкелген, ал термодинамикадағы ашылулар көліктің, электрониканың дамуы компьютердің пайда болуына негіз болған.</a:t>
            </a:r>
          </a:p>
          <a:p>
            <a:pPr algn="just"/>
            <a:endParaRPr lang="ru-RU" smtClean="0">
              <a:solidFill>
                <a:schemeClr val="bg1"/>
              </a:solidFill>
              <a:cs typeface="Times New Roman" pitchFamily="18" charset="0"/>
            </a:endParaRPr>
          </a:p>
          <a:p>
            <a:pPr algn="just"/>
            <a:endParaRPr lang="ru-RU" smtClean="0">
              <a:solidFill>
                <a:schemeClr val="bg1"/>
              </a:solidFill>
              <a:cs typeface="Times New Roman" pitchFamily="18" charset="0"/>
            </a:endParaRPr>
          </a:p>
          <a:p>
            <a:pPr algn="just"/>
            <a:endParaRPr lang="ru-RU" smtClean="0">
              <a:solidFill>
                <a:schemeClr val="bg1"/>
              </a:solidFill>
              <a:cs typeface="Times New Roman" pitchFamily="18" charset="0"/>
            </a:endParaRPr>
          </a:p>
          <a:p>
            <a:pPr algn="just"/>
            <a:endParaRPr lang="ru-RU" smtClean="0">
              <a:solidFill>
                <a:schemeClr val="bg1"/>
              </a:solidFill>
              <a:cs typeface="Times New Roman" pitchFamily="18" charset="0"/>
            </a:endParaRPr>
          </a:p>
          <a:p>
            <a:pPr algn="just"/>
            <a:endParaRPr lang="ru-RU" smtClean="0">
              <a:solidFill>
                <a:schemeClr val="bg1"/>
              </a:solidFill>
              <a:cs typeface="Times New Roman" pitchFamily="18" charset="0"/>
            </a:endParaRPr>
          </a:p>
          <a:p>
            <a:pPr algn="just"/>
            <a:endParaRPr lang="ru-RU" smtClean="0">
              <a:solidFill>
                <a:schemeClr val="bg1"/>
              </a:solidFill>
              <a:cs typeface="Times New Roman" pitchFamily="18" charset="0"/>
            </a:endParaRPr>
          </a:p>
          <a:p>
            <a:pPr algn="just"/>
            <a:endParaRPr lang="ru-RU" smtClean="0">
              <a:solidFill>
                <a:schemeClr val="bg1"/>
              </a:solidFill>
              <a:cs typeface="Times New Roman" pitchFamily="18" charset="0"/>
            </a:endParaRPr>
          </a:p>
          <a:p>
            <a:pPr algn="just"/>
            <a:r>
              <a:rPr lang="ru-RU" smtClean="0">
                <a:solidFill>
                  <a:schemeClr val="bg1"/>
                </a:solidFill>
                <a:cs typeface="Times New Roman" pitchFamily="18" charset="0"/>
              </a:rPr>
              <a:t>Табиғатта болып жатқан процестердің физикалық түсінігі әрдайым дамуда. Көптеген жаңа ашылымдар тез арада техника мен өнеркәсіпте қолданыс табуда. Бірақ жаңа зерттеулер әрдайым жаңа жұмбақтарды, жаңа құбылыстарды ашып, жаңа физикалық теорияларды қажет еткізеді. Кең мөлшерде жинақталған білімге қарамастан физика әлемнің барлық құбылыстарын түсіндіруге әлі де шамасы жетпейді.</a:t>
            </a:r>
          </a:p>
        </p:txBody>
      </p:sp>
      <p:pic>
        <p:nvPicPr>
          <p:cNvPr id="27650" name="Рисунок 1"/>
          <p:cNvPicPr>
            <a:picLocks noChangeAspect="1"/>
          </p:cNvPicPr>
          <p:nvPr/>
        </p:nvPicPr>
        <p:blipFill>
          <a:blip r:embed="rId2"/>
          <a:srcRect/>
          <a:stretch>
            <a:fillRect/>
          </a:stretch>
        </p:blipFill>
        <p:spPr bwMode="auto">
          <a:xfrm>
            <a:off x="2770188" y="2471738"/>
            <a:ext cx="3544887" cy="22590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87413" y="573088"/>
            <a:ext cx="7772400" cy="1457325"/>
          </a:xfrm>
        </p:spPr>
        <p:txBody>
          <a:bodyPr/>
          <a:lstStyle/>
          <a:p>
            <a:pPr marL="514350" indent="-514350" algn="ctr" fontAlgn="auto">
              <a:spcAft>
                <a:spcPts val="0"/>
              </a:spcAft>
              <a:defRPr/>
            </a:pPr>
            <a:r>
              <a:rPr lang="ru-RU" dirty="0" smtClean="0">
                <a:ln w="11430"/>
                <a:solidFill>
                  <a:schemeClr val="bg1"/>
                </a:solidFill>
                <a:latin typeface="Times New Roman" pitchFamily="18" charset="0"/>
                <a:cs typeface="Times New Roman" pitchFamily="18" charset="0"/>
              </a:rPr>
              <a:t>Физикалық принциптер, теория, ұғым және олардың физика курсындағы бейнесі </a:t>
            </a:r>
            <a:endParaRPr lang="ru-RU" dirty="0">
              <a:ln w="11430"/>
              <a:solidFill>
                <a:schemeClr val="bg1"/>
              </a:solidFill>
              <a:latin typeface="Times New Roman" pitchFamily="18" charset="0"/>
              <a:cs typeface="Times New Roman" pitchFamily="18" charset="0"/>
            </a:endParaRPr>
          </a:p>
        </p:txBody>
      </p:sp>
      <p:sp>
        <p:nvSpPr>
          <p:cNvPr id="28674" name="Объект 2"/>
          <p:cNvSpPr>
            <a:spLocks noGrp="1"/>
          </p:cNvSpPr>
          <p:nvPr>
            <p:ph idx="1"/>
          </p:nvPr>
        </p:nvSpPr>
        <p:spPr>
          <a:xfrm>
            <a:off x="457200" y="2065338"/>
            <a:ext cx="8416925" cy="4291012"/>
          </a:xfrm>
        </p:spPr>
        <p:txBody>
          <a:bodyPr/>
          <a:lstStyle/>
          <a:p>
            <a:pPr algn="just"/>
            <a:r>
              <a:rPr lang="ru-RU" sz="1900" b="1" smtClean="0">
                <a:solidFill>
                  <a:schemeClr val="bg1"/>
                </a:solidFill>
              </a:rPr>
              <a:t>Принцип</a:t>
            </a:r>
            <a:r>
              <a:rPr lang="ru-RU" sz="1900" smtClean="0">
                <a:solidFill>
                  <a:schemeClr val="bg1"/>
                </a:solidFill>
              </a:rPr>
              <a:t> (латынша pricipium— негіз, бастапқы). Бұл термин екі мағынада қолданылады. Бірінші мағынасы —  негізгісі, кез келген зерттеудің, теорияның бастапқы жағдайы,. Екінші мағынасы — заң.  Мысалы, «энергия сақтау принципі» және «энергия сақтау заңы» — синонимдес түсініктер. </a:t>
            </a:r>
          </a:p>
          <a:p>
            <a:pPr algn="just"/>
            <a:r>
              <a:rPr lang="ru-RU" sz="1900" b="1" smtClean="0">
                <a:solidFill>
                  <a:schemeClr val="bg1"/>
                </a:solidFill>
              </a:rPr>
              <a:t>Бақылау принципі </a:t>
            </a:r>
            <a:r>
              <a:rPr lang="ru-RU" sz="1900" smtClean="0">
                <a:solidFill>
                  <a:schemeClr val="bg1"/>
                </a:solidFill>
              </a:rPr>
              <a:t>ғылымға ақыл-ойлы емес, ал бақыланатын шамалардың енгізілгенін қажет етеді. </a:t>
            </a:r>
          </a:p>
          <a:p>
            <a:pPr algn="just"/>
            <a:r>
              <a:rPr lang="ru-RU" sz="1900" b="1" smtClean="0">
                <a:solidFill>
                  <a:schemeClr val="bg1"/>
                </a:solidFill>
              </a:rPr>
              <a:t>Іске асыру принципі </a:t>
            </a:r>
            <a:r>
              <a:rPr lang="ru-RU" sz="1900" smtClean="0">
                <a:solidFill>
                  <a:schemeClr val="bg1"/>
                </a:solidFill>
              </a:rPr>
              <a:t>тәжірибе нәтижелері тиянақты, анықталған болып есептеледі, егер олар жүзеге асырылған болса. Бұл дегеніміз кез келген зертханада орындалған тәжірибе, басқа зертханаларда орындалып, сондай нәтижелер қайталанып шығатынын білдіреді.</a:t>
            </a:r>
          </a:p>
          <a:p>
            <a:endParaRPr lang="ru-RU" smtClean="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Объект 2"/>
          <p:cNvSpPr>
            <a:spLocks noGrp="1"/>
          </p:cNvSpPr>
          <p:nvPr>
            <p:ph idx="1"/>
          </p:nvPr>
        </p:nvSpPr>
        <p:spPr>
          <a:xfrm>
            <a:off x="457200" y="344488"/>
            <a:ext cx="8491538" cy="6191250"/>
          </a:xfrm>
        </p:spPr>
        <p:txBody>
          <a:bodyPr/>
          <a:lstStyle/>
          <a:p>
            <a:pPr algn="just"/>
            <a:r>
              <a:rPr lang="ru-RU" smtClean="0">
                <a:solidFill>
                  <a:schemeClr val="bg1"/>
                </a:solidFill>
              </a:rPr>
              <a:t>Маңызды принціптердің қатарына сақталу заңдары да кіреді. </a:t>
            </a:r>
          </a:p>
          <a:p>
            <a:pPr algn="just"/>
            <a:r>
              <a:rPr lang="ru-RU" smtClean="0">
                <a:solidFill>
                  <a:schemeClr val="bg1"/>
                </a:solidFill>
              </a:rPr>
              <a:t>Физикада</a:t>
            </a:r>
            <a:r>
              <a:rPr lang="ru-RU" b="1" smtClean="0">
                <a:solidFill>
                  <a:schemeClr val="bg1"/>
                </a:solidFill>
              </a:rPr>
              <a:t> сақталу заңдары</a:t>
            </a:r>
            <a:r>
              <a:rPr lang="ru-RU" smtClean="0">
                <a:solidFill>
                  <a:schemeClr val="bg1"/>
                </a:solidFill>
              </a:rPr>
              <a:t> табиғаттың жалпы зандары болып саналады. Олар бізге әр түрлі айналым және әрекеттесу кезіндегі сақталатын шамаларды туралы айтады. Сақталу заңының бұзылуы әлі бақыланбағандықтан, ол абсолютті болып саналады. Бұл мәнгі қозғалтқышты ойлап табу мүмкін емес деген тұжырымға әкелді.</a:t>
            </a:r>
          </a:p>
          <a:p>
            <a:pPr algn="just"/>
            <a:r>
              <a:rPr lang="ru-RU" b="1" smtClean="0">
                <a:solidFill>
                  <a:schemeClr val="bg1"/>
                </a:solidFill>
              </a:rPr>
              <a:t>Сәйкестік принципі. </a:t>
            </a:r>
            <a:r>
              <a:rPr lang="ru-RU" smtClean="0">
                <a:solidFill>
                  <a:schemeClr val="bg1"/>
                </a:solidFill>
              </a:rPr>
              <a:t>Бұл принціп квантық физиканың дамуы мен қалыптасуында маңызды рөл атқарды. Бұл принціпке сәйкес квантық механика, класикалық механиканы өзінде межелі жағдай ретінде  ұстайды. Сәйкестік приціпі квантық физиканың теория бөлімінің ажырамас құрамы болып табылады. Сәйкестік принціпі ХХ ғасырдағы жаратылыстанудағы маңызды жетістіктердің бірі болып саналады.  Бұның арқасында физика ғылымының тарихы бізге әр түрлі теориялардың бей-берекет ауысулар немесе олардың кезекті күйреулері түрінде емес, әр қадамында объективті құндылығы бар, кең жинақтауларға талпынған танымның заңдылықты және дәйекті даму үрдісіндей</a:t>
            </a:r>
            <a:r>
              <a:rPr lang="en-US" smtClean="0">
                <a:solidFill>
                  <a:schemeClr val="bg1"/>
                </a:solidFill>
              </a:rPr>
              <a:t> </a:t>
            </a:r>
            <a:r>
              <a:rPr lang="kk-KZ" smtClean="0">
                <a:solidFill>
                  <a:schemeClr val="bg1"/>
                </a:solidFill>
              </a:rPr>
              <a:t>болды.</a:t>
            </a:r>
            <a:endParaRPr lang="ru-RU" smtClean="0">
              <a:solidFill>
                <a:schemeClr val="bg1"/>
              </a:solidFill>
            </a:endParaRPr>
          </a:p>
          <a:p>
            <a:pPr algn="just"/>
            <a:r>
              <a:rPr lang="ru-RU" b="1" smtClean="0">
                <a:solidFill>
                  <a:schemeClr val="bg1"/>
                </a:solidFill>
              </a:rPr>
              <a:t>Энергияның минимум принципі </a:t>
            </a:r>
            <a:r>
              <a:rPr lang="ru-RU" smtClean="0">
                <a:solidFill>
                  <a:schemeClr val="bg1"/>
                </a:solidFill>
              </a:rPr>
              <a:t>(табиғаттың барлық объекті</a:t>
            </a:r>
            <a:r>
              <a:rPr lang="kk-KZ" smtClean="0">
                <a:solidFill>
                  <a:schemeClr val="bg1"/>
                </a:solidFill>
              </a:rPr>
              <a:t>лері</a:t>
            </a:r>
            <a:r>
              <a:rPr lang="ru-RU" smtClean="0">
                <a:solidFill>
                  <a:schemeClr val="bg1"/>
                </a:solidFill>
              </a:rPr>
              <a:t> кіші көлемді энегия жағдайына өтуге тырысады) потенциялды энергияның минимум принц</a:t>
            </a:r>
            <a:r>
              <a:rPr lang="kk-KZ" smtClean="0">
                <a:solidFill>
                  <a:schemeClr val="bg1"/>
                </a:solidFill>
              </a:rPr>
              <a:t>и</a:t>
            </a:r>
            <a:r>
              <a:rPr lang="ru-RU" smtClean="0">
                <a:solidFill>
                  <a:schemeClr val="bg1"/>
                </a:solidFill>
              </a:rPr>
              <a:t>пі: егер дене немесе денелер жүйесі тек қана потенциалдық – тартылыс, серпімділік, электростатикалық күштер</a:t>
            </a:r>
            <a:r>
              <a:rPr lang="kk-KZ" smtClean="0">
                <a:solidFill>
                  <a:schemeClr val="bg1"/>
                </a:solidFill>
              </a:rPr>
              <a:t>.</a:t>
            </a:r>
            <a:r>
              <a:rPr lang="ru-RU" smtClean="0">
                <a:solidFill>
                  <a:schemeClr val="bg1"/>
                </a:solidFill>
              </a:rPr>
              <a:t> </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Небеса">
  <a:themeElements>
    <a:clrScheme name="Другая 3">
      <a:dk1>
        <a:sysClr val="windowText" lastClr="000000"/>
      </a:dk1>
      <a:lt1>
        <a:sysClr val="window" lastClr="FFFFFF"/>
      </a:lt1>
      <a:dk2>
        <a:srgbClr val="6ADAFA"/>
      </a:dk2>
      <a:lt2>
        <a:srgbClr val="DBF5F9"/>
      </a:lt2>
      <a:accent1>
        <a:srgbClr val="85DFD0"/>
      </a:accent1>
      <a:accent2>
        <a:srgbClr val="85DFD0"/>
      </a:accent2>
      <a:accent3>
        <a:srgbClr val="0BD0D9"/>
      </a:accent3>
      <a:accent4>
        <a:srgbClr val="10CF9B"/>
      </a:accent4>
      <a:accent5>
        <a:srgbClr val="7CCA62"/>
      </a:accent5>
      <a:accent6>
        <a:srgbClr val="A5C249"/>
      </a:accent6>
      <a:hlink>
        <a:srgbClr val="F49100"/>
      </a:hlink>
      <a:folHlink>
        <a:srgbClr val="85DFD0"/>
      </a:folHlink>
    </a:clrScheme>
    <a:fontScheme name="Arial/Times New Roman">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ебеса">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Небесный</Template>
  <TotalTime>5408</TotalTime>
  <Words>1056</Words>
  <Application>Microsoft Office PowerPoint</Application>
  <PresentationFormat>Экран (4:3)</PresentationFormat>
  <Paragraphs>86</Paragraphs>
  <Slides>13</Slides>
  <Notes>2</Notes>
  <HiddenSlides>0</HiddenSlides>
  <MMClips>0</MMClips>
  <ScaleCrop>false</ScaleCrop>
  <HeadingPairs>
    <vt:vector size="8" baseType="variant">
      <vt:variant>
        <vt:lpstr>Использованные шрифты</vt:lpstr>
      </vt:variant>
      <vt:variant>
        <vt:i4>3</vt:i4>
      </vt:variant>
      <vt:variant>
        <vt:lpstr>Тема</vt:lpstr>
      </vt:variant>
      <vt:variant>
        <vt:i4>1</vt:i4>
      </vt:variant>
      <vt:variant>
        <vt:lpstr>Внедренные серверы OLE</vt:lpstr>
      </vt:variant>
      <vt:variant>
        <vt:i4>1</vt:i4>
      </vt:variant>
      <vt:variant>
        <vt:lpstr>Заголовки слайдов</vt:lpstr>
      </vt:variant>
      <vt:variant>
        <vt:i4>13</vt:i4>
      </vt:variant>
    </vt:vector>
  </HeadingPairs>
  <TitlesOfParts>
    <vt:vector size="18" baseType="lpstr">
      <vt:lpstr>Arial</vt:lpstr>
      <vt:lpstr>Calibri</vt:lpstr>
      <vt:lpstr>Times New Roman</vt:lpstr>
      <vt:lpstr>Небеса</vt:lpstr>
      <vt:lpstr>Chart</vt:lpstr>
      <vt:lpstr>Инновациялық Еуразия университеті «Энергия үнемдеу технологиялары»  кафедрасы</vt:lpstr>
      <vt:lpstr>Мазмұны </vt:lpstr>
      <vt:lpstr>ФИЗИКАНЫҢ ҒЫЛЫМ РЕТІНДЕГІ МАЗМҰНЫ МЕН ҚҰРЫЛЫМЫ </vt:lpstr>
      <vt:lpstr>Презентация PowerPoint</vt:lpstr>
      <vt:lpstr>Презентация PowerPoint</vt:lpstr>
      <vt:lpstr>Презентация PowerPoint</vt:lpstr>
      <vt:lpstr>Презентация PowerPoint</vt:lpstr>
      <vt:lpstr>Физикалық принциптер, теория, ұғым және олардың физика курсындағы бейнесі </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Техника  школьного эксперимента</dc:title>
  <dc:creator>Alfiya</dc:creator>
  <cp:lastModifiedBy>Alfiya</cp:lastModifiedBy>
  <cp:revision>115</cp:revision>
  <dcterms:created xsi:type="dcterms:W3CDTF">2013-08-18T14:46:05Z</dcterms:created>
  <dcterms:modified xsi:type="dcterms:W3CDTF">2014-03-03T14:29:13Z</dcterms:modified>
</cp:coreProperties>
</file>