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8" r:id="rId2"/>
    <p:sldId id="276" r:id="rId3"/>
    <p:sldId id="277" r:id="rId4"/>
    <p:sldId id="259" r:id="rId5"/>
    <p:sldId id="261" r:id="rId6"/>
    <p:sldId id="263" r:id="rId7"/>
    <p:sldId id="262" r:id="rId8"/>
    <p:sldId id="274" r:id="rId9"/>
    <p:sldId id="272" r:id="rId10"/>
    <p:sldId id="266" r:id="rId11"/>
    <p:sldId id="268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76" autoAdjust="0"/>
  </p:normalViewPr>
  <p:slideViewPr>
    <p:cSldViewPr>
      <p:cViewPr varScale="1">
        <p:scale>
          <a:sx n="92" d="100"/>
          <a:sy n="92" d="100"/>
        </p:scale>
        <p:origin x="-12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EBB8A-7CE0-43EF-8FAF-7BCF2A7857DA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5C6E3-173F-40D9-9AD7-0E0C827D8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70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E0C2-B009-4068-BB84-7821E6AC35B9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6741-9F3A-4132-B109-9D06309B2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12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E0C2-B009-4068-BB84-7821E6AC35B9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6741-9F3A-4132-B109-9D06309B2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98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E0C2-B009-4068-BB84-7821E6AC35B9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6741-9F3A-4132-B109-9D06309B2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488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E0C2-B009-4068-BB84-7821E6AC35B9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6741-9F3A-4132-B109-9D06309B2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66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E0C2-B009-4068-BB84-7821E6AC35B9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6741-9F3A-4132-B109-9D06309B2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07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E0C2-B009-4068-BB84-7821E6AC35B9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6741-9F3A-4132-B109-9D06309B2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013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E0C2-B009-4068-BB84-7821E6AC35B9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6741-9F3A-4132-B109-9D06309B2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72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E0C2-B009-4068-BB84-7821E6AC35B9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6741-9F3A-4132-B109-9D06309B2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57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E0C2-B009-4068-BB84-7821E6AC35B9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6741-9F3A-4132-B109-9D06309B2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05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E0C2-B009-4068-BB84-7821E6AC35B9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6741-9F3A-4132-B109-9D06309B2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262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E0C2-B009-4068-BB84-7821E6AC35B9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6741-9F3A-4132-B109-9D06309B2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12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FE0C2-B009-4068-BB84-7821E6AC35B9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26741-9F3A-4132-B109-9D06309B2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70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059832" y="692696"/>
            <a:ext cx="57606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№137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SHKOLA</a:t>
            </a:r>
            <a:r>
              <a:rPr lang="kk-K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«Ә»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klass</a:t>
            </a:r>
            <a:endParaRPr lang="kk-KZ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Alpisbaeva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AIERKE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597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" y="-32888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827584" y="404664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Yezdit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mashine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review-image" descr="http://vseotransporte.ru/wp-content/uploads/2012/11/lambm0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27994"/>
            <a:ext cx="6912768" cy="4477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83131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</p:spPr>
      </p:pic>
      <p:sp>
        <p:nvSpPr>
          <p:cNvPr id="6" name="TextBox 5"/>
          <p:cNvSpPr txBox="1"/>
          <p:nvPr/>
        </p:nvSpPr>
        <p:spPr>
          <a:xfrm>
            <a:off x="2339752" y="119817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Yezdit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v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avtobuse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review-image" descr="http://i.ytimg.com/vi/WYO-qdehaSs/maxresdefaul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7272808" cy="4608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64013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347864" y="764704"/>
            <a:ext cx="5688632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SPASIBO ZA VNIMANIYE</a:t>
            </a:r>
            <a:endParaRPr lang="ru-RU" sz="7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036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</p:spPr>
      </p:pic>
      <p:pic>
        <p:nvPicPr>
          <p:cNvPr id="6" name="preview-image" descr="http://i-sonnik.ru/wp-content/uploads/2016/06/spat-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96752"/>
            <a:ext cx="5328592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835696" y="548680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/>
              <a:t>Prosnutsya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0099463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ая папка (5)\самал фон цветы 2\2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914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review-image" descr="http://storage.surfingbird.ru/l/15/3/28/19/r2_cs7010.vk.me_WQOi3T6ap8Q_dc3567a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5787727" cy="4720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11560" y="188640"/>
            <a:ext cx="6192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/>
              <a:t>Zaryadka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377249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3" y="0"/>
            <a:ext cx="9144000" cy="6741368"/>
          </a:xfrm>
        </p:spPr>
      </p:pic>
      <p:sp>
        <p:nvSpPr>
          <p:cNvPr id="6" name="TextBox 5"/>
          <p:cNvSpPr txBox="1"/>
          <p:nvPr/>
        </p:nvSpPr>
        <p:spPr>
          <a:xfrm>
            <a:off x="628674" y="-35532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umyvatsya</a:t>
            </a:r>
            <a:endParaRPr lang="ru-RU" sz="5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review-image" descr="http://medicalru.ru/wp-content/uploads/2013/10/kozhi-300x21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74" y="1027620"/>
            <a:ext cx="4024868" cy="2407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review-image" descr="http://elllene.ru/wp-content/uploads/2011/02/jidkoe-mulo-300x19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79" y="899333"/>
            <a:ext cx="4374817" cy="26642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preview-image" descr="http://vocmp.oblzdrav.ru/wp-content/uploads/-e1462968077173-290x29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71" y="3429000"/>
            <a:ext cx="4032448" cy="3241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397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107504" y="260648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zavtrakat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review-image" descr="http://chef.tm/public/pics/136/136430_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83978"/>
            <a:ext cx="6910268" cy="5040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6009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1" y="0"/>
            <a:ext cx="9252520" cy="7173416"/>
          </a:xfrm>
        </p:spPr>
      </p:pic>
      <p:sp>
        <p:nvSpPr>
          <p:cNvPr id="6" name="TextBox 5"/>
          <p:cNvSpPr txBox="1"/>
          <p:nvPr/>
        </p:nvSpPr>
        <p:spPr>
          <a:xfrm>
            <a:off x="395536" y="548680"/>
            <a:ext cx="8352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Delat</a:t>
            </a:r>
            <a:r>
              <a:rPr lang="en-US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5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uborku</a:t>
            </a:r>
            <a:endParaRPr lang="kk-KZ" sz="54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/>
          </a:p>
        </p:txBody>
      </p:sp>
      <p:pic>
        <p:nvPicPr>
          <p:cNvPr id="7" name="preview-image" descr="http://on-woman.com/wp-content/uploads/klinin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6208"/>
            <a:ext cx="4320480" cy="49685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73309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ser\Desktop\Новая папка (4)\SAM_80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117" t="-218736" r="-212091" b="-145667"/>
          <a:stretch/>
        </p:blipFill>
        <p:spPr bwMode="auto">
          <a:xfrm>
            <a:off x="-12801600" y="-9601200"/>
            <a:ext cx="32544000" cy="244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preview-image" descr="http://mediasubs.ru/group/uploads/sc/schaste-cheloveka/image/1480272310-6637-49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5880988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195736" y="133613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/>
              <a:t>odevatsya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356178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41" y="0"/>
            <a:ext cx="9143999" cy="6858000"/>
          </a:xfrm>
        </p:spPr>
      </p:pic>
      <p:pic>
        <p:nvPicPr>
          <p:cNvPr id="7" name="preview-image" descr="http://forex-gold.com.ru/img/642586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816424" cy="5184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11560" y="116632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Plesti</a:t>
            </a:r>
            <a:r>
              <a:rPr lang="en-US" sz="5400" dirty="0" smtClean="0"/>
              <a:t> </a:t>
            </a:r>
            <a:r>
              <a:rPr lang="en-US" sz="5400" dirty="0" err="1" smtClean="0"/>
              <a:t>kosichku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86244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</p:spPr>
      </p:pic>
      <p:sp>
        <p:nvSpPr>
          <p:cNvPr id="6" name="TextBox 5"/>
          <p:cNvSpPr txBox="1"/>
          <p:nvPr/>
        </p:nvSpPr>
        <p:spPr>
          <a:xfrm>
            <a:off x="1259632" y="404664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delat</a:t>
            </a:r>
            <a:r>
              <a:rPr 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5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uroki</a:t>
            </a:r>
            <a:endParaRPr lang="ru-RU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review-image" descr="http://mtdata.ru/u29/photo6376/20467410049-0/origina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12550"/>
            <a:ext cx="4752529" cy="42258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2332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23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24</cp:revision>
  <dcterms:created xsi:type="dcterms:W3CDTF">2014-09-12T16:15:35Z</dcterms:created>
  <dcterms:modified xsi:type="dcterms:W3CDTF">2017-09-20T18:13:07Z</dcterms:modified>
</cp:coreProperties>
</file>