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BB27B6-99E1-4AE2-B435-962D2173A366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1004AB-E9A6-40AA-A594-7BAB11BFD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5859-EF28-496E-8C8A-8C855A116FC0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3EC1-724B-4F86-82F8-D212951A8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9F3C-8237-442B-AC62-277E7347AAFC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1FE5-3689-449C-ADB4-C3BDA8639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6F7F4-0A91-4A85-9711-D258523B96E7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BBA6E-9CED-443E-B122-AB4DBE2F4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1E8D88-C197-4E4B-B798-94218442DB1D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0269B4-0337-4746-A8E7-BDDC8FFF2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915B9-9F32-413E-AB82-A4AA29FF2895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5F0C9-6844-46B3-9BC6-D5BBD4D36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FC340-1A47-47A2-B50C-AB43020B9877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DB04BC-649A-4925-A96E-31113FE98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B76A55-7346-446F-90C1-CFB3D2130BED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B6FED4-60B7-4F4A-B300-E95376060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CFDAE-46F0-4ACF-8F55-791360E80DE3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0BBA-1150-4223-BFC7-E2AEE0FAB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EB755-FD83-4528-B078-79A265C76FAB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D975DA-B688-4980-902E-9AC75405E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FCF3A2-8C33-4A21-9258-79E25CEB975C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FAF4F4-E52C-4248-9786-9B0934FA5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5692DF-4108-4E59-BD06-0252F312032C}" type="datetimeFigureOut">
              <a:rPr lang="ru-RU"/>
              <a:pPr>
                <a:defRPr/>
              </a:pPr>
              <a:t>05.06.2017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492FF5F-074A-4699-9AF1-DE7B31264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1765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Меры по развитию политики формирования здорового образа жизни детей и подростков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ru-RU" sz="2000" b="1" smtClean="0">
                <a:latin typeface="Arial" charset="0"/>
              </a:rPr>
              <a:t>МБОУ «Лицей»</a:t>
            </a:r>
          </a:p>
          <a:p>
            <a:pPr marR="0"/>
            <a:r>
              <a:rPr lang="ru-RU" sz="2000" b="1" smtClean="0">
                <a:latin typeface="Arial" charset="0"/>
              </a:rPr>
              <a:t>Лысенко Екатерина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4525962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Ограничение (вплоть до полного запрета) скрытой рекламы табака, алкогольной продукции, привлекающей внимание детей и подростков.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Внедрение новых видов отдыха и досуга для подростков, исключающих традиции курения, употребления алкогольной продукции.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Обеспечение культурного, здорового досуга детей и подростков, проживающих в малых городах и сельской местности, в том числе в рамках реализации государственных целевых программ.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Рисунок 3" descr="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835400"/>
            <a:ext cx="4103687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288" y="2420938"/>
            <a:ext cx="8507412" cy="3960812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Активизация работы по исполнению соответствующих ведомственных нормативных правовых актов о психологическом тестировании обучающихся в образовательных учреждениях на предмет потребления наркотических средств, психотропных и других токсических веществ.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Внесение в федеральное законодательство изменений, касающихся раннего выявления лиц, допускающих немедицинское потребление наркотических средств и психотропных веществ, среди обучающихся в образовательных учреждениях общего и профессионального образования, а также оказания наркологической помощи несовершеннолетним, больным наркоманией, в возрасте от 16 до 18 лет без их согласия по просьбе или с согласия их родителей (законных представителей).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23554" name="Рисунок 3" descr="здоровый-образ-жизн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60350"/>
            <a:ext cx="61928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69119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latin typeface="Arial Black" pitchFamily="34" charset="0"/>
              </a:rPr>
              <a:t>Обеспечение реализации комплекса мероприятий социальной рекламы, направленных на формирование здорового образа жизни, профилактику суицидального поведения среди несовершеннолетних, информирование о деятельности служб поддержки и экстренной психологической и социально-правовой помощи, в том числе через сеть "Интернет", телефоны службы анонимного консультирования.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Без названия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0"/>
            <a:ext cx="295275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 Black" pitchFamily="34" charset="0"/>
              </a:rPr>
              <a:t>Привлечение институтов гражданского общества, развитие волонтерского движения в целях решения проблем, связанных с формированием у детей и подростков потребности в здоровом образе жизни и получением поддержки и помощи в ситуациях, связанных с риском причинения вреда здоровью.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1543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Распространение </a:t>
            </a:r>
            <a:r>
              <a:rPr lang="ru-RU" dirty="0" err="1" smtClean="0">
                <a:latin typeface="Arial Black" pitchFamily="34" charset="0"/>
              </a:rPr>
              <a:t>здоровьесберегающих</a:t>
            </a:r>
            <a:r>
              <a:rPr lang="ru-RU" dirty="0" smtClean="0">
                <a:latin typeface="Arial Black" pitchFamily="34" charset="0"/>
              </a:rPr>
              <a:t> технологий обучения, технологий "школа здоровья" на все образовательные учреждения, включая организации для детей-сирот и детей, оставшихся без попечения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Рисунок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549275"/>
            <a:ext cx="604837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11413" y="2349500"/>
            <a:ext cx="6275387" cy="36576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Обеспечение доступности занятий физической культурой, туризмом и спортом для всех категорий детей в соответствии с их потребностями и возможностями с ориентацией на формирование ценностей здорового образа жизни.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17410" name="Рисунок 4" descr="images (1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482441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331913" y="2420938"/>
            <a:ext cx="7354887" cy="3586162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Внедрение инновационных оздоровительных и физкультурно-спортивных технологий в работу образовательных учреждений и организаций.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Повышение эффективности проведения мероприятий, направленных на профилактику ВИЧ-инфекции и вирусных гепатитов В и С, туберкулеза, и совершенствование системы противодействия распространению этих заболеваний среди целевых групп школьников, молодежи и наиболее уязвимых групп населения.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Рисунок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0"/>
            <a:ext cx="40465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27538" y="476250"/>
            <a:ext cx="4259262" cy="5530850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Активизация деятельности центров здоровья для детей в сфере проведения обследования детей, обучения их гигиеническим навыкам и мотивирования к отказу от вредных привычек.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Реализация программ гигиенического воспитания в целях предоставления детям возможности осуществлять информированный выбор в вопросах здорового образа жизни.</a:t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19458" name="Рисунок 3" descr="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52513"/>
            <a:ext cx="4217987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16238" y="333375"/>
            <a:ext cx="5770562" cy="5673725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Проведение мониторинга по стандартной оценке качества жизни ребенка, включая эмоциональный, коммуникативный и психосоматический компоненты.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Внедрение регулярного государственного мониторинга основных поведенческих рисков, опасных для здоровья детей и подростков.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Рисунок 3" descr="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96975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92500" y="260350"/>
            <a:ext cx="5194300" cy="6048375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Black" pitchFamily="34" charset="0"/>
              </a:rPr>
              <a:t>Разработка системы мер по предотвращению подросткового суицида, включая подготовку психологов в системе здравоохранения для работы с детьми и подростками с суицидальными наклонностями, а также организацию проведения психологическими службами образовательных учреждений профилактической работы с детьми, родителями, социальным окружением ребенка.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Разработка программы противодействия пропаганде молодежных суицидов в </a:t>
            </a:r>
            <a:r>
              <a:rPr lang="ru-RU" dirty="0" err="1" smtClean="0">
                <a:latin typeface="Arial Black" pitchFamily="34" charset="0"/>
              </a:rPr>
              <a:t>интернет-среде</a:t>
            </a:r>
            <a:r>
              <a:rPr lang="ru-RU" dirty="0" smtClean="0">
                <a:latin typeface="Arial Black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XMURPbI4sk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3274925" cy="2103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414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Arial Black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 развитию политики формирования здорового образа жизни детей и подростков</dc:title>
  <dc:creator>Andrew</dc:creator>
  <cp:lastModifiedBy>FuckYouBill</cp:lastModifiedBy>
  <cp:revision>4</cp:revision>
  <dcterms:created xsi:type="dcterms:W3CDTF">2016-11-27T14:58:38Z</dcterms:created>
  <dcterms:modified xsi:type="dcterms:W3CDTF">2017-06-05T15:38:17Z</dcterms:modified>
</cp:coreProperties>
</file>