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0" clrIdx="0">
    <p:extLst>
      <p:ext uri="{19B8F6BF-5375-455C-9EA6-DF929625EA0E}">
        <p15:presenceInfo xmlns:p15="http://schemas.microsoft.com/office/powerpoint/2012/main" userId="Ma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3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9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58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30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0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6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0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2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9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2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1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1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9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9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B866-1F32-4D9D-8564-B535274CC65B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30" y="0"/>
            <a:ext cx="5330960" cy="338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6792" y="5211698"/>
            <a:ext cx="11720944" cy="1646302"/>
          </a:xfrm>
        </p:spPr>
        <p:txBody>
          <a:bodyPr/>
          <a:lstStyle/>
          <a:p>
            <a:pPr algn="ctr"/>
            <a:r>
              <a:rPr lang="en-US" dirty="0" smtClean="0"/>
              <a:t>Antonyms|ˈ</a:t>
            </a:r>
            <a:r>
              <a:rPr lang="en-US" dirty="0" err="1" smtClean="0"/>
              <a:t>æntənɪmz</a:t>
            </a:r>
            <a:r>
              <a:rPr lang="en-US" dirty="0" smtClean="0"/>
              <a:t>|</a:t>
            </a:r>
            <a:r>
              <a:rPr lang="ru-RU" dirty="0" smtClean="0"/>
              <a:t>антонимы</a:t>
            </a:r>
            <a:br>
              <a:rPr lang="ru-RU" dirty="0" smtClean="0"/>
            </a:br>
            <a:r>
              <a:rPr lang="ru-RU" dirty="0" smtClean="0"/>
              <a:t>(слова с противоположным лексическим значением)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2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428" y="578602"/>
            <a:ext cx="11127783" cy="13208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479" y="2160588"/>
            <a:ext cx="620907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Fat</a:t>
            </a:r>
            <a:r>
              <a:rPr lang="ru-RU" dirty="0"/>
              <a:t> |</a:t>
            </a:r>
            <a:r>
              <a:rPr lang="ru-RU" dirty="0" err="1"/>
              <a:t>fæt</a:t>
            </a:r>
            <a:r>
              <a:rPr lang="ru-RU" dirty="0"/>
              <a:t>|  </a:t>
            </a:r>
            <a:r>
              <a:rPr lang="ru-RU" dirty="0" smtClean="0"/>
              <a:t>упитанный, толстый </a:t>
            </a:r>
            <a:r>
              <a:rPr lang="ru-RU" dirty="0"/>
              <a:t>(о </a:t>
            </a:r>
            <a:r>
              <a:rPr lang="ru-RU" dirty="0" smtClean="0"/>
              <a:t>человеке, животном)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026" y="1930400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Thin |</a:t>
            </a:r>
            <a:r>
              <a:rPr lang="el-GR" dirty="0"/>
              <a:t>θ</a:t>
            </a:r>
            <a:r>
              <a:rPr lang="en-US" dirty="0" err="1"/>
              <a:t>ɪn</a:t>
            </a:r>
            <a:r>
              <a:rPr lang="en-US" dirty="0"/>
              <a:t>| </a:t>
            </a:r>
            <a:r>
              <a:rPr lang="ru-RU" dirty="0"/>
              <a:t>тонкий, худой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1633101"/>
            <a:ext cx="2854036" cy="4878536"/>
          </a:xfrm>
        </p:spPr>
      </p:pic>
    </p:spTree>
    <p:extLst>
      <p:ext uri="{BB962C8B-B14F-4D97-AF65-F5344CB8AC3E}">
        <p14:creationId xmlns:p14="http://schemas.microsoft.com/office/powerpoint/2010/main" val="3602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Thick</a:t>
            </a:r>
            <a:r>
              <a:rPr lang="ru-RU" dirty="0"/>
              <a:t> |</a:t>
            </a:r>
            <a:r>
              <a:rPr lang="ru-RU" dirty="0" err="1"/>
              <a:t>θɪk</a:t>
            </a:r>
            <a:r>
              <a:rPr lang="ru-RU" dirty="0"/>
              <a:t>| толстый( о предмете)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358" y="1433223"/>
            <a:ext cx="5490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Thin |</a:t>
            </a:r>
            <a:r>
              <a:rPr lang="el-GR" dirty="0"/>
              <a:t>θ</a:t>
            </a:r>
            <a:r>
              <a:rPr lang="en-US" dirty="0" err="1"/>
              <a:t>ɪn</a:t>
            </a:r>
            <a:r>
              <a:rPr lang="en-US" dirty="0"/>
              <a:t>| </a:t>
            </a:r>
            <a:r>
              <a:rPr lang="ru-RU" dirty="0"/>
              <a:t>тонкий, худой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69" y="1930400"/>
            <a:ext cx="6467798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Tall |</a:t>
            </a:r>
            <a:r>
              <a:rPr lang="en-US" dirty="0" err="1"/>
              <a:t>tɔːl</a:t>
            </a:r>
            <a:r>
              <a:rPr lang="en-US" dirty="0"/>
              <a:t>| </a:t>
            </a:r>
            <a:r>
              <a:rPr lang="ru-RU" dirty="0"/>
              <a:t>высокий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5672"/>
            <a:ext cx="3426308" cy="4968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14" y="1385672"/>
            <a:ext cx="3486407" cy="49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Short  |</a:t>
            </a:r>
            <a:r>
              <a:rPr lang="en-US" dirty="0" err="1"/>
              <a:t>ʃɔːt</a:t>
            </a:r>
            <a:r>
              <a:rPr lang="en-US" dirty="0"/>
              <a:t>| </a:t>
            </a:r>
            <a:r>
              <a:rPr lang="ru-RU" dirty="0" smtClean="0"/>
              <a:t>невысокий, низкий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333" y="1525157"/>
            <a:ext cx="3321124" cy="47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456" y="19304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Brown |</a:t>
            </a:r>
            <a:r>
              <a:rPr lang="en-US" dirty="0" err="1"/>
              <a:t>braʊn</a:t>
            </a:r>
            <a:r>
              <a:rPr lang="en-US" dirty="0"/>
              <a:t>| </a:t>
            </a:r>
            <a:r>
              <a:rPr lang="ru-RU" dirty="0"/>
              <a:t>коричневый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659" y="2234982"/>
            <a:ext cx="4809319" cy="30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38" y="1424982"/>
            <a:ext cx="304182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White |</a:t>
            </a:r>
            <a:r>
              <a:rPr lang="en-US" dirty="0" err="1"/>
              <a:t>wʌɪt</a:t>
            </a:r>
            <a:r>
              <a:rPr lang="en-US" dirty="0"/>
              <a:t>| </a:t>
            </a:r>
            <a:r>
              <a:rPr lang="ru-RU" dirty="0"/>
              <a:t>белый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544" y="1579281"/>
            <a:ext cx="5175249" cy="4105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56" y="1579281"/>
            <a:ext cx="2657846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70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Antonyms|ˈæntənɪmz|антонимы (слова с противоположным лексическим значением) </vt:lpstr>
      <vt:lpstr>Fat |fæt|  упитанный, толстый (о человеке, животном) </vt:lpstr>
      <vt:lpstr>Thin |θɪn| тонкий, худой </vt:lpstr>
      <vt:lpstr>Thick |θɪk| толстый( о предмете) </vt:lpstr>
      <vt:lpstr>Thin |θɪn| тонкий, худой </vt:lpstr>
      <vt:lpstr>Tall |tɔːl| высокий  </vt:lpstr>
      <vt:lpstr>Short  |ʃɔːt| невысокий, низкий </vt:lpstr>
      <vt:lpstr>Brown |braʊn| коричневый </vt:lpstr>
      <vt:lpstr>White |wʌɪt| белый </vt:lpstr>
      <vt:lpstr>Thanks for your attention!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15</cp:revision>
  <dcterms:created xsi:type="dcterms:W3CDTF">2017-02-07T17:52:18Z</dcterms:created>
  <dcterms:modified xsi:type="dcterms:W3CDTF">2017-02-07T21:24:37Z</dcterms:modified>
</cp:coreProperties>
</file>