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61" r:id="rId4"/>
    <p:sldId id="262" r:id="rId5"/>
    <p:sldId id="267" r:id="rId6"/>
    <p:sldId id="268" r:id="rId7"/>
    <p:sldId id="269" r:id="rId8"/>
    <p:sldId id="258" r:id="rId9"/>
    <p:sldId id="270" r:id="rId10"/>
    <p:sldId id="271" r:id="rId11"/>
    <p:sldId id="273" r:id="rId12"/>
    <p:sldId id="272" r:id="rId13"/>
    <p:sldId id="266" r:id="rId14"/>
    <p:sldId id="260" r:id="rId15"/>
    <p:sldId id="259" r:id="rId16"/>
    <p:sldId id="274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55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0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1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97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25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53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7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33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720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642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51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81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88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B866-1F32-4D9D-8564-B535274CC65B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4F2F9A-D628-4A2C-82E4-2D2E6A56CA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6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ooordhunt.ru/word/cur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4B3D9-E700-416C-A66D-C003B8ECC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6" y="2404534"/>
            <a:ext cx="10694504" cy="1646302"/>
          </a:xfrm>
        </p:spPr>
        <p:txBody>
          <a:bodyPr/>
          <a:lstStyle/>
          <a:p>
            <a:pPr algn="ctr"/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Appearance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əˈpɪər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(ə)</a:t>
            </a:r>
            <a:r>
              <a:rPr lang="de-DE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</a:t>
            </a: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7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B877-59C2-49DC-86B2-778696070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528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Curly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|ˈ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kɜːrli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 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вьющийся, кучерявый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кудрявый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BFB871B-1918-4FD3-8045-CEF3BAE59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342736"/>
            <a:ext cx="3450166" cy="38814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C324F-0AD6-4C18-8ECB-EBF5F7DF9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" r="36584" b="1"/>
          <a:stretch/>
        </p:blipFill>
        <p:spPr>
          <a:xfrm>
            <a:off x="4975668" y="2366963"/>
            <a:ext cx="3568514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E72A-9455-48E4-BEB3-2D1C4A56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13252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Wavy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|ˈ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weɪvi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волнистый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A06D5C-0A52-4BE6-9EFF-38829AC7D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796" y="1144330"/>
            <a:ext cx="7178496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4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|</a:t>
            </a:r>
            <a:r>
              <a:rPr lang="el-GR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ɪn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тонкий, худой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769" y="1930400"/>
            <a:ext cx="6467798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838" y="19878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θɪk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толстый( о предмете)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332" y="1816643"/>
            <a:ext cx="5490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5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F1CE7-0E14-4FC8-9244-E9F3D518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99" y="247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 |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oʊld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388286-7333-482D-82DA-EF54C07D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93" y="1568400"/>
            <a:ext cx="617821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3E11C-4DEB-42C9-B96C-78E66531E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42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|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jʌŋ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46D7177-2960-4293-9261-068DE55A1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668" y="1391961"/>
            <a:ext cx="672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7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428" y="578602"/>
            <a:ext cx="11127783" cy="13208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479" y="2160588"/>
            <a:ext cx="620907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 |</a:t>
            </a:r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tɔːl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385672"/>
            <a:ext cx="3426308" cy="4968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714" y="1385672"/>
            <a:ext cx="3486407" cy="49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13" y="177800"/>
            <a:ext cx="902239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 |</a:t>
            </a:r>
            <a:r>
              <a:rPr lang="en-US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ʃɔːt</a:t>
            </a:r>
            <a:r>
              <a:rPr lang="en-U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невысокий, низкий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333" y="1525157"/>
            <a:ext cx="3321124" cy="47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456" y="19304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4" y="92765"/>
            <a:ext cx="8902941" cy="1320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|</a:t>
            </a:r>
            <a:r>
              <a:rPr lang="el-G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тонкий, худой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1633101"/>
            <a:ext cx="2854036" cy="4878536"/>
          </a:xfrm>
        </p:spPr>
      </p:pic>
    </p:spTree>
    <p:extLst>
      <p:ext uri="{BB962C8B-B14F-4D97-AF65-F5344CB8AC3E}">
        <p14:creationId xmlns:p14="http://schemas.microsoft.com/office/powerpoint/2010/main" val="36029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17" y="278296"/>
            <a:ext cx="9607826" cy="1320800"/>
          </a:xfrm>
        </p:spPr>
        <p:txBody>
          <a:bodyPr>
            <a:normAutofit fontScale="90000"/>
          </a:bodyPr>
          <a:lstStyle/>
          <a:p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fæt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 упитанный, толстый (о человеке, животном)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026" y="1930400"/>
            <a:ext cx="5472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8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3F758-9699-4166-BD5A-A9C8A051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20" y="9254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|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dɑːk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C59554-DDC0-46D8-B803-2E46EED7D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287" y="1100413"/>
            <a:ext cx="431999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4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C83DF-4850-4662-98B9-93BC598A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155575"/>
            <a:ext cx="8596668" cy="957608"/>
          </a:xfrm>
        </p:spPr>
        <p:txBody>
          <a:bodyPr>
            <a:noAutofit/>
          </a:bodyPr>
          <a:lstStyle/>
          <a:p>
            <a:pPr algn="ctr"/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 |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feə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</a:t>
            </a:r>
            <a:br>
              <a:rPr lang="de-DE" sz="4800" b="1" dirty="0"/>
            </a:br>
            <a:endParaRPr lang="ru-RU" sz="48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6CCD9F-5003-41D3-9497-175526629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421" y="1352204"/>
            <a:ext cx="5292000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3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EB49-0DE2-4D86-9E87-A59AF0E7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15557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Grey 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ɡreɪ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2BEA94-1D09-4717-8C5A-05E715D8C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6018" y="1060656"/>
            <a:ext cx="54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5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BF9E0-B603-47EF-9DED-97C03C1A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51" y="21210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Ginger |ˈ</a:t>
            </a:r>
            <a:r>
              <a:rPr lang="de-DE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dʒɪndʒə</a:t>
            </a:r>
            <a:r>
              <a:rPr lang="de-D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рыжий</a:t>
            </a:r>
            <a:br>
              <a:rPr lang="de-DE" b="1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6A8A40-F7DC-4439-99B2-52DA82D39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85" y="1532903"/>
            <a:ext cx="59055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67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122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Wingdings 3</vt:lpstr>
      <vt:lpstr>Аспект</vt:lpstr>
      <vt:lpstr>Грань</vt:lpstr>
      <vt:lpstr>Appearance |əˈpɪər(ə)ns| внешность     </vt:lpstr>
      <vt:lpstr>Tall |tɔːl| высокий  </vt:lpstr>
      <vt:lpstr>Short  |ʃɔːt| невысокий, низкий </vt:lpstr>
      <vt:lpstr>Thin |θɪn| тонкий, худой </vt:lpstr>
      <vt:lpstr>Fat |fæt|  упитанный, толстый (о человеке, животном) </vt:lpstr>
      <vt:lpstr>Dark |dɑːk| темный</vt:lpstr>
      <vt:lpstr>Fair |feə|светлый </vt:lpstr>
      <vt:lpstr>Grey |ɡreɪ| серый</vt:lpstr>
      <vt:lpstr>Ginger |ˈdʒɪndʒə| рыжий </vt:lpstr>
      <vt:lpstr>Curly |ˈkɜːrli| вьющийся, кучерявый, кудрявый</vt:lpstr>
      <vt:lpstr>Wavy|ˈweɪvi| волнистый</vt:lpstr>
      <vt:lpstr>Thin |θɪn| тонкий, худой </vt:lpstr>
      <vt:lpstr>Thick |θɪk| толстый( о предмете) </vt:lpstr>
      <vt:lpstr>Old |oʊld| старый</vt:lpstr>
      <vt:lpstr>Young |jʌŋ|молодой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Appearance |əˈpɪər(ə)ns| внешность</dc:title>
  <dc:creator>User</dc:creator>
  <cp:lastModifiedBy>User</cp:lastModifiedBy>
  <cp:revision>6</cp:revision>
  <dcterms:created xsi:type="dcterms:W3CDTF">2018-09-03T01:23:05Z</dcterms:created>
  <dcterms:modified xsi:type="dcterms:W3CDTF">2020-09-02T15:22:48Z</dcterms:modified>
</cp:coreProperties>
</file>