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B2EEA1-4562-49E5-A517-FE30C38280C6}">
          <p14:sldIdLst>
            <p14:sldId id="256"/>
            <p14:sldId id="257"/>
            <p14:sldId id="258"/>
            <p14:sldId id="270"/>
            <p14:sldId id="259"/>
            <p14:sldId id="260"/>
            <p14:sldId id="261"/>
            <p14:sldId id="262"/>
            <p14:sldId id="263"/>
            <p14:sldId id="264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3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5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0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01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4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3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11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93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593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0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43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81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3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1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38F6A0-ADBF-429E-8BD2-902A7D73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7" y="857592"/>
            <a:ext cx="5499501" cy="547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8243E-67A6-4957-83FD-BFD5BF36C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197" y="2956323"/>
            <a:ext cx="5117096" cy="1274537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tree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5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F6CD-562F-4DBF-A040-7F1918C0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02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Brothers 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brʌðəz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5485C4-AB26-48F1-BDF8-69C2657EF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448" y="1032256"/>
            <a:ext cx="735177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9A3DF9-2EB3-4669-B96B-E51F34F47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3" r="1" b="1"/>
          <a:stretch/>
        </p:blipFill>
        <p:spPr>
          <a:xfrm>
            <a:off x="2845631" y="1062000"/>
            <a:ext cx="4559501" cy="5796000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53A73-824A-42F0-BC89-34E3645F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8" y="-1219156"/>
            <a:ext cx="7241244" cy="2968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ʌŋk</a:t>
            </a: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(ə)l| 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дядя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ɑːnt</a:t>
            </a:r>
            <a:r>
              <a:rPr lang="de-D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тетя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0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28" y="578602"/>
            <a:ext cx="11127783" cy="13208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479" y="2160588"/>
            <a:ext cx="62090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EB275-C9FB-42EE-B11D-2CC4583C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26" y="0"/>
            <a:ext cx="9655386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Grandfather 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|ˈ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ɡran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fɑːðə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F00ED7-8B01-49DF-856B-A48E4FD09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886" y="1050544"/>
            <a:ext cx="810506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FC4A-FDB6-4D3A-9587-D634AFAE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9838944" cy="1320800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|ˈ</a:t>
            </a:r>
            <a:r>
              <a:rPr lang="de-DE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ɡran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de-DE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mʌðə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D884FF-75DC-40E9-88B3-55B9954DF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472" y="1013968"/>
            <a:ext cx="80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425F9-97DB-4FB2-AF16-546A4778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75237"/>
            <a:ext cx="10387584" cy="1320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 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ɡrændˌperənts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de-DE" dirty="0"/>
            </a:br>
            <a:r>
              <a:rPr lang="de-DE" dirty="0"/>
              <a:t> 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220E1B-C6F7-4EF2-A399-C98640E7C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671" y="1099883"/>
            <a:ext cx="444874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B3E3-FFE1-4BB6-A715-C7E52D5B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391" y="-1478662"/>
            <a:ext cx="6026942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 </a:t>
            </a:r>
            <a:r>
              <a:rPr lang="en-US" sz="5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en-US" sz="5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mʌðə</a:t>
            </a:r>
            <a:r>
              <a:rPr lang="en-US" sz="5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" name="Объект 3">
            <a:extLst>
              <a:ext uri="{FF2B5EF4-FFF2-40B4-BE49-F238E27FC236}">
                <a16:creationId xmlns:a16="http://schemas.microsoft.com/office/drawing/2014/main" id="{28218462-CF95-4728-9FB0-D52E11CED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672" b="2"/>
          <a:stretch/>
        </p:blipFill>
        <p:spPr>
          <a:xfrm>
            <a:off x="2240990" y="1207324"/>
            <a:ext cx="61945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8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B2A4A-1546-47C1-AAB0-20092F43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 |ˈ</a:t>
            </a:r>
            <a:r>
              <a:rPr lang="de-DE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fɑːðə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B15B8E-6413-4EF5-8181-65F104FF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68" y="897504"/>
            <a:ext cx="8164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7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B48EE899-4A9B-4AEA-8DA3-5651A0B78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7" t="7371" b="6989"/>
          <a:stretch/>
        </p:blipFill>
        <p:spPr>
          <a:xfrm>
            <a:off x="690467" y="986154"/>
            <a:ext cx="4992222" cy="468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FE62D-1432-4B8D-8AAF-A985BDA8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976" y="1619950"/>
            <a:ext cx="4763558" cy="3176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|ˈ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peərənts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5B26A1-B61C-4F93-9CF8-36B1AE649BB6}"/>
              </a:ext>
            </a:extLst>
          </p:cNvPr>
          <p:cNvSpPr txBox="1"/>
          <p:nvPr/>
        </p:nvSpPr>
        <p:spPr>
          <a:xfrm>
            <a:off x="1461385" y="5246433"/>
            <a:ext cx="6102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husband |ˈ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hʌzbənd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|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муж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69B8B5-BAAA-4045-B895-99C7D7F56F03}"/>
              </a:ext>
            </a:extLst>
          </p:cNvPr>
          <p:cNvSpPr txBox="1"/>
          <p:nvPr/>
        </p:nvSpPr>
        <p:spPr>
          <a:xfrm>
            <a:off x="3677978" y="246725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wife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|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waɪf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|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жена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06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0326B-40C8-4087-91B8-E6AC14F9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267124" cy="157020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Twins</a:t>
            </a:r>
            <a:r>
              <a:rPr lang="de-D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</a:t>
            </a:r>
            <a:r>
              <a:rPr lang="de-DE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twɪnz</a:t>
            </a:r>
            <a:r>
              <a:rPr lang="de-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близнецы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двойняшки</a:t>
            </a:r>
            <a:r>
              <a:rPr lang="de-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08E5A2-D93D-47E8-9BC8-4B25379FD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56" t="1307" r="6878"/>
          <a:stretch/>
        </p:blipFill>
        <p:spPr>
          <a:xfrm>
            <a:off x="677333" y="1302335"/>
            <a:ext cx="8101584" cy="53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6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106A8-6E0F-4C7F-8495-14C8DD79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50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Sisters 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sɪstəz</a:t>
            </a: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F47339-B293-4285-8E32-8A78EB6CC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668" y="959104"/>
            <a:ext cx="81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101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Грань</vt:lpstr>
      <vt:lpstr>Family tree</vt:lpstr>
      <vt:lpstr>Grandfather  |ˈɡran(d)fɑːðə|</vt:lpstr>
      <vt:lpstr>Grandmother |ˈɡran(d)mʌðə| </vt:lpstr>
      <vt:lpstr>Grandparents |ˈɡrændˌperənts|  </vt:lpstr>
      <vt:lpstr>Mother |ˈmʌðə| </vt:lpstr>
      <vt:lpstr>Father |ˈfɑːðə| </vt:lpstr>
      <vt:lpstr>Parents |ˈpeərənts| родители  </vt:lpstr>
      <vt:lpstr>Twins  |twɪnz| близнецы,  двойняшки </vt:lpstr>
      <vt:lpstr>Sisters |ˈsɪstəz|</vt:lpstr>
      <vt:lpstr>Brothers |ˈbrʌðəz|</vt:lpstr>
      <vt:lpstr>Uncle |ˈʌŋk(ə)l|  дядя aunt |ɑːnt| тетя 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tree</dc:title>
  <dc:creator>User</dc:creator>
  <cp:lastModifiedBy>User</cp:lastModifiedBy>
  <cp:revision>7</cp:revision>
  <dcterms:created xsi:type="dcterms:W3CDTF">2018-09-03T00:51:35Z</dcterms:created>
  <dcterms:modified xsi:type="dcterms:W3CDTF">2020-09-02T15:35:51Z</dcterms:modified>
</cp:coreProperties>
</file>