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6" r:id="rId4"/>
    <p:sldId id="259" r:id="rId5"/>
    <p:sldId id="258" r:id="rId6"/>
    <p:sldId id="271" r:id="rId7"/>
    <p:sldId id="262" r:id="rId8"/>
    <p:sldId id="270" r:id="rId9"/>
    <p:sldId id="269" r:id="rId10"/>
    <p:sldId id="273" r:id="rId11"/>
    <p:sldId id="267" r:id="rId12"/>
    <p:sldId id="274" r:id="rId13"/>
    <p:sldId id="272" r:id="rId14"/>
    <p:sldId id="27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2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F4C1-94D7-4437-AE4F-3B5BC8B909A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A4FB-A934-409A-A046-F7D76078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54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F4C1-94D7-4437-AE4F-3B5BC8B909A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A4FB-A934-409A-A046-F7D76078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6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F4C1-94D7-4437-AE4F-3B5BC8B909A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A4FB-A934-409A-A046-F7D76078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05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F4C1-94D7-4437-AE4F-3B5BC8B909A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A4FB-A934-409A-A046-F7D76078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07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F4C1-94D7-4437-AE4F-3B5BC8B909A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A4FB-A934-409A-A046-F7D76078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3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F4C1-94D7-4437-AE4F-3B5BC8B909A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A4FB-A934-409A-A046-F7D76078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0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F4C1-94D7-4437-AE4F-3B5BC8B909A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A4FB-A934-409A-A046-F7D76078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5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F4C1-94D7-4437-AE4F-3B5BC8B909A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A4FB-A934-409A-A046-F7D76078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1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F4C1-94D7-4437-AE4F-3B5BC8B909A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A4FB-A934-409A-A046-F7D76078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92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F4C1-94D7-4437-AE4F-3B5BC8B909A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A4FB-A934-409A-A046-F7D76078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71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F4C1-94D7-4437-AE4F-3B5BC8B909A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A4FB-A934-409A-A046-F7D76078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2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CF4C1-94D7-4437-AE4F-3B5BC8B909A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EA4FB-A934-409A-A046-F7D76078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71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64" y="102550"/>
            <a:ext cx="11884352" cy="652898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971800" y="361950"/>
            <a:ext cx="6238875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МЕТОДИЧЕСКАЯ РАЗРАБОТКА УРОКА ОБОБЩЕНИЯ ПО ИНФОРМАТИКЕ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867775" y="5503314"/>
            <a:ext cx="2901252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Савкин Константин Иванович</a:t>
            </a:r>
          </a:p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МБОУ УСОШ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№ 4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8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64" y="143002"/>
            <a:ext cx="11818834" cy="6557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9443" y="-340321"/>
            <a:ext cx="6293711" cy="62937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25" y="1434884"/>
            <a:ext cx="5042441" cy="24116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2604" y="957033"/>
            <a:ext cx="495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ФИНАЛ</a:t>
            </a:r>
            <a:endParaRPr lang="ru-RU" sz="72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468" y="4567609"/>
            <a:ext cx="654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132" y="4463672"/>
            <a:ext cx="1243692" cy="13046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807" y="4463672"/>
            <a:ext cx="1243692" cy="130465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113" y="4470714"/>
            <a:ext cx="1243692" cy="130465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505" y="4470713"/>
            <a:ext cx="1243692" cy="13046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691" y="4468129"/>
            <a:ext cx="1243692" cy="13046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604" y="4456630"/>
            <a:ext cx="1243692" cy="1304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95" y="4470713"/>
            <a:ext cx="1243692" cy="13046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3457" y="4470713"/>
            <a:ext cx="1243692" cy="130465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1045" y="4484666"/>
            <a:ext cx="1243692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36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64" y="143002"/>
            <a:ext cx="11818834" cy="6557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663" y="-64096"/>
            <a:ext cx="5952862" cy="59528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5803" y="1722197"/>
            <a:ext cx="4662357" cy="2229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2604" y="957033"/>
            <a:ext cx="495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ФИНАЛ</a:t>
            </a:r>
            <a:endParaRPr lang="ru-RU" sz="72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468" y="4567609"/>
            <a:ext cx="654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132" y="4463672"/>
            <a:ext cx="1243692" cy="13046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807" y="4463672"/>
            <a:ext cx="1243692" cy="130465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113" y="4470714"/>
            <a:ext cx="1243692" cy="130465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505" y="4470713"/>
            <a:ext cx="1243692" cy="13046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691" y="4468129"/>
            <a:ext cx="1243692" cy="13046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604" y="4456630"/>
            <a:ext cx="1243692" cy="1304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95" y="4470713"/>
            <a:ext cx="1243692" cy="13046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3457" y="4470713"/>
            <a:ext cx="1243692" cy="130465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1045" y="4484666"/>
            <a:ext cx="1243692" cy="1304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853" y="4542621"/>
            <a:ext cx="982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А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5961" y="4567609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Р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6180" y="4580050"/>
            <a:ext cx="982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Х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3675" y="4550804"/>
            <a:ext cx="10390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И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6701" y="4553152"/>
            <a:ext cx="982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В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6111" y="4550804"/>
            <a:ext cx="982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А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14814" y="4519355"/>
            <a:ext cx="10663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Ц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56982" y="4553162"/>
            <a:ext cx="10390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И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11736" y="4567609"/>
            <a:ext cx="9845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Я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6" name="Picture 6" descr="http://xn----8sbjtmilfvg.xn--p1ai/images/gifts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4" y="2249555"/>
            <a:ext cx="7065531" cy="207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842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2" y="192746"/>
            <a:ext cx="11818834" cy="6557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2626" y="-83146"/>
            <a:ext cx="6239082" cy="6239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7370" y="1774846"/>
            <a:ext cx="4841083" cy="23153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250" y="1010024"/>
            <a:ext cx="6524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СУПЕРИГРА</a:t>
            </a:r>
            <a:endParaRPr lang="ru-RU" sz="72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132" y="4463672"/>
            <a:ext cx="1243692" cy="13046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807" y="4463672"/>
            <a:ext cx="1243692" cy="130465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113" y="4470714"/>
            <a:ext cx="1243692" cy="130465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505" y="4470713"/>
            <a:ext cx="1243692" cy="13046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897" y="4456631"/>
            <a:ext cx="1243692" cy="13046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604" y="4456630"/>
            <a:ext cx="1243692" cy="13046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3457" y="4470713"/>
            <a:ext cx="1243692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05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2" y="192746"/>
            <a:ext cx="11818834" cy="6557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4800" y="122934"/>
            <a:ext cx="5740995" cy="57409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2804" y="1809470"/>
            <a:ext cx="4645661" cy="22218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250" y="1010024"/>
            <a:ext cx="6524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СУПЕРИГРА</a:t>
            </a:r>
            <a:endParaRPr lang="ru-RU" sz="72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132" y="4463672"/>
            <a:ext cx="1243692" cy="13046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807" y="4463672"/>
            <a:ext cx="1243692" cy="130465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113" y="4470714"/>
            <a:ext cx="1243692" cy="130465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505" y="4470713"/>
            <a:ext cx="1243692" cy="13046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897" y="4456631"/>
            <a:ext cx="1243692" cy="13046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604" y="4456630"/>
            <a:ext cx="1243692" cy="13046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3457" y="4470713"/>
            <a:ext cx="1243692" cy="13046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4742" y="4470713"/>
            <a:ext cx="8739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У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0882" y="4470713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Т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156" y="4529405"/>
            <a:ext cx="10390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И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7779" y="4516962"/>
            <a:ext cx="10102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Л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4867" y="4526486"/>
            <a:ext cx="10390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И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88815" y="4540491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Т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60463" y="4540490"/>
            <a:ext cx="982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А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8" name="Picture 2" descr="https://www.pngkey.com/png/full/21-210608_red-present-box-with-fireworks-png-clipart-diwal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91" y="1810794"/>
            <a:ext cx="2437595" cy="294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225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2" y="192746"/>
            <a:ext cx="11818834" cy="6557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5775" y="192746"/>
            <a:ext cx="8155795" cy="81557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5038" y="2840626"/>
            <a:ext cx="5980070" cy="2860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424504">
            <a:off x="476250" y="1010024"/>
            <a:ext cx="6524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ДО НОВЫХ ВСТРЕЧ</a:t>
            </a:r>
            <a:endParaRPr lang="ru-RU" sz="72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7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0" y="154646"/>
            <a:ext cx="11932659" cy="6557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400" y="0"/>
            <a:ext cx="6721330" cy="67213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4535" y="2074468"/>
            <a:ext cx="5003039" cy="239275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653" y="498009"/>
            <a:ext cx="803412" cy="84279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9342" y="2885106"/>
            <a:ext cx="854380" cy="89626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3750" y="2885106"/>
            <a:ext cx="873118" cy="8766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096" y="2885106"/>
            <a:ext cx="888009" cy="85205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16" y="2885106"/>
            <a:ext cx="868349" cy="8876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077" y="2967718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ЗАДАЧИ</a:t>
            </a:r>
            <a:endParaRPr lang="ru-RU" sz="44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096" y="519643"/>
            <a:ext cx="803412" cy="84279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1145" y="519642"/>
            <a:ext cx="803412" cy="8427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7003" y="550878"/>
            <a:ext cx="19672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ЦЕЛЬ</a:t>
            </a:r>
            <a:endParaRPr lang="ru-RU" sz="44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6653" y="1423416"/>
            <a:ext cx="6851702" cy="1178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выявление уровня знаний учеников по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теме, систематизация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знаний, формулирование обобщения знаний по предмету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07991" y="268605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6653" y="4049476"/>
            <a:ext cx="6738592" cy="23862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алгоритмического и логического мышления, памяти, внимательности и познавательного интереса.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374" y="4235488"/>
            <a:ext cx="63171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*создание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условий для самооценки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учеников;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*формирование логического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мышления, памяти,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внимательности;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*развитие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познавательного интереса, воспитание лидерских качеств, обучение приемам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самоанализа;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*воспитание культуры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общения.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6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2" y="116546"/>
            <a:ext cx="11818834" cy="6557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1525" y="-106824"/>
            <a:ext cx="4700186" cy="47001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3984" y="1302557"/>
            <a:ext cx="3933886" cy="18814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05" y="513539"/>
            <a:ext cx="803412" cy="84279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931" y="528922"/>
            <a:ext cx="854380" cy="8427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540" y="570098"/>
            <a:ext cx="873118" cy="8093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5277" y="573694"/>
            <a:ext cx="888009" cy="8115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579" y="550878"/>
            <a:ext cx="868349" cy="82856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192" y="524206"/>
            <a:ext cx="803412" cy="84279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251" y="523814"/>
            <a:ext cx="803412" cy="8427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00656" y="586893"/>
            <a:ext cx="61783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ПРАВИЛА  ИГРЫ</a:t>
            </a:r>
            <a:endParaRPr lang="ru-RU" sz="44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0736" y="1547259"/>
            <a:ext cx="7493248" cy="50109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dirty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Игра проходит в три раунда, в каждом из которых участвуют </a:t>
            </a:r>
            <a:r>
              <a:rPr lang="ru-RU" sz="1700" dirty="0" smtClean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3 </a:t>
            </a:r>
            <a:r>
              <a:rPr lang="ru-RU" sz="1700" dirty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игрока.</a:t>
            </a:r>
          </a:p>
          <a:p>
            <a:pPr lvl="0" algn="ctr"/>
            <a:r>
              <a:rPr lang="ru-RU" sz="1700" dirty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Ведущий загадывает </a:t>
            </a:r>
            <a:r>
              <a:rPr lang="ru-RU" sz="1700" dirty="0" smtClean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слово, </a:t>
            </a:r>
            <a:r>
              <a:rPr lang="ru-RU" sz="1700" dirty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указанное на табло, </a:t>
            </a:r>
            <a:r>
              <a:rPr lang="ru-RU" sz="1700" dirty="0" smtClean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даёт </a:t>
            </a:r>
            <a:r>
              <a:rPr lang="ru-RU" sz="1700" dirty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наводящие подсказки для участников. Игроки по очереди крутят барабан. На барабане могут выпасть сектора с различным числом очков, которые игрок получит, если угадает букву, или специальные сектора: </a:t>
            </a:r>
          </a:p>
          <a:p>
            <a:pPr lvl="0" algn="ctr"/>
            <a:r>
              <a:rPr lang="ru-RU" sz="1700" dirty="0" smtClean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*Приз </a:t>
            </a:r>
            <a:r>
              <a:rPr lang="ru-RU" sz="1700" dirty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(П) </a:t>
            </a:r>
            <a:r>
              <a:rPr lang="ru-RU" sz="1700" dirty="0" smtClean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- игрок </a:t>
            </a:r>
            <a:r>
              <a:rPr lang="ru-RU" sz="1700" dirty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может выбрать: продолжить игру или взять приз, спрятанный в чёрном ящике. Если игрок берёт приз, то покидает игру</a:t>
            </a:r>
            <a:r>
              <a:rPr lang="ru-RU" sz="1700" dirty="0" smtClean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.</a:t>
            </a:r>
          </a:p>
          <a:p>
            <a:pPr lvl="0" algn="ctr"/>
            <a:r>
              <a:rPr lang="ru-RU" sz="1700" dirty="0" smtClean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*Плюс </a:t>
            </a:r>
            <a:r>
              <a:rPr lang="ru-RU" sz="1700" dirty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(+) </a:t>
            </a:r>
            <a:r>
              <a:rPr lang="ru-RU" sz="1700" dirty="0" smtClean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- </a:t>
            </a:r>
            <a:r>
              <a:rPr lang="ru-RU" sz="1700" dirty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игрок может открыть любую </a:t>
            </a:r>
            <a:r>
              <a:rPr lang="ru-RU" sz="1700" dirty="0" smtClean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букву. </a:t>
            </a:r>
            <a:endParaRPr lang="ru-RU" sz="1700" dirty="0">
              <a:solidFill>
                <a:srgbClr val="4472C4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ru-RU" sz="1700" dirty="0" smtClean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*Шанс </a:t>
            </a:r>
            <a:r>
              <a:rPr lang="ru-RU" sz="1700" dirty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(Ш) </a:t>
            </a:r>
            <a:r>
              <a:rPr lang="ru-RU" sz="1700" dirty="0" smtClean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-  </a:t>
            </a:r>
            <a:r>
              <a:rPr lang="ru-RU" sz="1700" dirty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игрок может </a:t>
            </a:r>
            <a:r>
              <a:rPr lang="ru-RU" sz="1700" dirty="0" smtClean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попросить помощь зрителей. </a:t>
            </a:r>
          </a:p>
          <a:p>
            <a:pPr lvl="0" algn="ctr"/>
            <a:r>
              <a:rPr lang="ru-RU" sz="1700" dirty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*</a:t>
            </a:r>
            <a:r>
              <a:rPr lang="ru-RU" sz="1700" dirty="0" smtClean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Банкрот </a:t>
            </a:r>
            <a:r>
              <a:rPr lang="ru-RU" sz="1700" dirty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(Б) </a:t>
            </a:r>
            <a:r>
              <a:rPr lang="ru-RU" sz="1700" dirty="0" smtClean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- </a:t>
            </a:r>
            <a:r>
              <a:rPr lang="ru-RU" sz="1700" dirty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игрок теряет все набранные очки, а ход переходит к следующему игроку. </a:t>
            </a:r>
            <a:endParaRPr lang="ru-RU" sz="1700" dirty="0" smtClean="0">
              <a:solidFill>
                <a:srgbClr val="4472C4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ru-RU" sz="1700" dirty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*</a:t>
            </a:r>
            <a:r>
              <a:rPr lang="ru-RU" sz="1700" dirty="0" smtClean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Ноль </a:t>
            </a:r>
            <a:r>
              <a:rPr lang="ru-RU" sz="1700" dirty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(0) </a:t>
            </a:r>
            <a:r>
              <a:rPr lang="ru-RU" sz="1700" dirty="0" smtClean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- </a:t>
            </a:r>
            <a:r>
              <a:rPr lang="ru-RU" sz="1700" dirty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игрок сохраняет все набранные очки, но ход переходит к следующему игроку</a:t>
            </a:r>
            <a:r>
              <a:rPr lang="ru-RU" sz="1700" dirty="0" smtClean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</a:rPr>
              <a:t>.</a:t>
            </a:r>
            <a:endParaRPr lang="ru-RU" sz="1700" dirty="0">
              <a:solidFill>
                <a:srgbClr val="4472C4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5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2" y="116546"/>
            <a:ext cx="11818834" cy="6557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6102" y="-492721"/>
            <a:ext cx="6674445" cy="6674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4771" y="1462269"/>
            <a:ext cx="5032887" cy="24070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0055" y="1323249"/>
            <a:ext cx="495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 РАУНД</a:t>
            </a:r>
            <a:endParaRPr lang="ru-RU" sz="72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468" y="4567609"/>
            <a:ext cx="654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132" y="4463672"/>
            <a:ext cx="1243692" cy="13046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807" y="4463672"/>
            <a:ext cx="1243692" cy="130465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113" y="4470714"/>
            <a:ext cx="1243692" cy="130465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505" y="4470713"/>
            <a:ext cx="1243692" cy="13046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897" y="4456631"/>
            <a:ext cx="1243692" cy="13046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604" y="4456630"/>
            <a:ext cx="1243692" cy="1304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95" y="4470713"/>
            <a:ext cx="1243692" cy="13046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3457" y="4470713"/>
            <a:ext cx="1243692" cy="130465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1045" y="4484666"/>
            <a:ext cx="1243692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3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2" y="116546"/>
            <a:ext cx="11818834" cy="6557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1686" y="-161925"/>
            <a:ext cx="6414507" cy="64145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2054" y="1734463"/>
            <a:ext cx="4901812" cy="23443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0055" y="1323249"/>
            <a:ext cx="495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 РАУНД</a:t>
            </a:r>
            <a:endParaRPr lang="ru-RU" sz="72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468" y="4567609"/>
            <a:ext cx="654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132" y="4463672"/>
            <a:ext cx="1243692" cy="13046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807" y="4463672"/>
            <a:ext cx="1243692" cy="130465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113" y="4470714"/>
            <a:ext cx="1243692" cy="130465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505" y="4470713"/>
            <a:ext cx="1243692" cy="13046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897" y="4456631"/>
            <a:ext cx="1243692" cy="13046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604" y="4456630"/>
            <a:ext cx="1243692" cy="1304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95" y="4470713"/>
            <a:ext cx="1243692" cy="130465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701823" y="4509210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Р</a:t>
            </a:r>
            <a:endParaRPr lang="ru-RU" sz="80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32732" y="4512675"/>
            <a:ext cx="10390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О</a:t>
            </a:r>
            <a:endParaRPr lang="ru-RU" sz="80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28329" y="4497526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Г</a:t>
            </a:r>
            <a:endParaRPr lang="ru-RU" sz="80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44967" y="4509210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Р</a:t>
            </a:r>
            <a:endParaRPr lang="ru-RU" sz="80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71347" y="4444890"/>
            <a:ext cx="982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А</a:t>
            </a:r>
            <a:endParaRPr lang="ru-RU" sz="80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43597" y="4449660"/>
            <a:ext cx="11528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М</a:t>
            </a:r>
            <a:endParaRPr lang="ru-RU" sz="80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3457" y="4470713"/>
            <a:ext cx="1243692" cy="130465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417809" y="4466937"/>
            <a:ext cx="11528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М</a:t>
            </a:r>
            <a:endParaRPr lang="ru-RU" sz="80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1045" y="4484666"/>
            <a:ext cx="1243692" cy="130465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791410" y="4501423"/>
            <a:ext cx="982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А</a:t>
            </a:r>
            <a:endParaRPr lang="ru-RU" sz="80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2616" y="4484666"/>
            <a:ext cx="10390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</a:t>
            </a:r>
            <a:endParaRPr lang="ru-RU" sz="80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01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2" y="116546"/>
            <a:ext cx="11818834" cy="6557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5476" y="-140296"/>
            <a:ext cx="6260664" cy="6260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8909" y="1818548"/>
            <a:ext cx="4562261" cy="2181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0055" y="1323249"/>
            <a:ext cx="495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 </a:t>
            </a:r>
            <a:r>
              <a:rPr lang="ru-RU" sz="72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РАУНД</a:t>
            </a:r>
            <a:endParaRPr lang="ru-RU" sz="72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468" y="4567609"/>
            <a:ext cx="654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3584" y="4484937"/>
            <a:ext cx="1243692" cy="13046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348" y="4456630"/>
            <a:ext cx="1243692" cy="130465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955" y="4470713"/>
            <a:ext cx="1243692" cy="130465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822" y="4470712"/>
            <a:ext cx="1243692" cy="13046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261" y="4456629"/>
            <a:ext cx="1243692" cy="13046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479" y="4456628"/>
            <a:ext cx="1243692" cy="1304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22" y="4479167"/>
            <a:ext cx="1243692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2" y="116546"/>
            <a:ext cx="11818834" cy="6557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6190" y="-264121"/>
            <a:ext cx="6350861" cy="63508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6974" y="1536203"/>
            <a:ext cx="5046364" cy="2413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0055" y="1323249"/>
            <a:ext cx="495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 </a:t>
            </a:r>
            <a:r>
              <a:rPr lang="ru-RU" sz="72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РАУНД</a:t>
            </a:r>
            <a:endParaRPr lang="ru-RU" sz="72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468" y="4567609"/>
            <a:ext cx="654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3584" y="4484937"/>
            <a:ext cx="1243692" cy="13046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348" y="4456630"/>
            <a:ext cx="1243692" cy="130465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955" y="4470713"/>
            <a:ext cx="1243692" cy="130465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822" y="4470712"/>
            <a:ext cx="1243692" cy="13046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261" y="4456629"/>
            <a:ext cx="1243692" cy="13046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479" y="4456628"/>
            <a:ext cx="1243692" cy="1304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22" y="4479167"/>
            <a:ext cx="1243692" cy="1304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704" y="4543776"/>
            <a:ext cx="11528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М</a:t>
            </a:r>
            <a:endParaRPr lang="ru-RU" sz="80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8876" y="4534923"/>
            <a:ext cx="982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А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2052" y="4534923"/>
            <a:ext cx="982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С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4176" y="4543777"/>
            <a:ext cx="13227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Ш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5543" y="4543778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Т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8660" y="4491544"/>
            <a:ext cx="982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А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58543" y="4537207"/>
            <a:ext cx="982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Б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0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2" y="116546"/>
            <a:ext cx="11818834" cy="6557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9276" y="-238125"/>
            <a:ext cx="6281528" cy="6281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7955" y="1519177"/>
            <a:ext cx="4960579" cy="2372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0055" y="1323249"/>
            <a:ext cx="495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3 </a:t>
            </a:r>
            <a:r>
              <a:rPr lang="ru-RU" sz="72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РАУНД</a:t>
            </a:r>
            <a:endParaRPr lang="ru-RU" sz="72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468" y="4567609"/>
            <a:ext cx="654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3584" y="4484937"/>
            <a:ext cx="1243692" cy="13046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348" y="4456630"/>
            <a:ext cx="1243692" cy="130465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955" y="4470713"/>
            <a:ext cx="1243692" cy="130465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822" y="4470712"/>
            <a:ext cx="1243692" cy="13046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261" y="4456629"/>
            <a:ext cx="1243692" cy="13046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479" y="4456628"/>
            <a:ext cx="1243692" cy="1304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22" y="4479167"/>
            <a:ext cx="1243692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09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2" y="116546"/>
            <a:ext cx="11818834" cy="6557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8482" y="-283171"/>
            <a:ext cx="6350861" cy="63508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7514" y="1494478"/>
            <a:ext cx="5032884" cy="2407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0055" y="1323249"/>
            <a:ext cx="495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3 </a:t>
            </a:r>
            <a:r>
              <a:rPr lang="ru-RU" sz="72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РАУНД</a:t>
            </a:r>
            <a:endParaRPr lang="ru-RU" sz="72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468" y="4567609"/>
            <a:ext cx="654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3584" y="4484937"/>
            <a:ext cx="1243692" cy="13046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348" y="4456630"/>
            <a:ext cx="1243692" cy="130465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955" y="4470713"/>
            <a:ext cx="1243692" cy="130465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822" y="4470712"/>
            <a:ext cx="1243692" cy="13046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261" y="4456629"/>
            <a:ext cx="1243692" cy="13046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479" y="4456628"/>
            <a:ext cx="1243692" cy="1304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22" y="4479167"/>
            <a:ext cx="1243692" cy="1304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603" y="4551745"/>
            <a:ext cx="10390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</a:t>
            </a:r>
            <a:endParaRPr lang="ru-RU" sz="80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8876" y="4534923"/>
            <a:ext cx="10102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Л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2052" y="4534923"/>
            <a:ext cx="982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А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2031" y="4543776"/>
            <a:ext cx="10390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Н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1058" y="4551394"/>
            <a:ext cx="13227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Ш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8660" y="4491544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Е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58543" y="4537207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Т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126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292</Words>
  <Application>Microsoft Office PowerPoint</Application>
  <PresentationFormat>Широкоэкранный</PresentationFormat>
  <Paragraphs>77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23</cp:revision>
  <dcterms:created xsi:type="dcterms:W3CDTF">2019-11-03T22:09:57Z</dcterms:created>
  <dcterms:modified xsi:type="dcterms:W3CDTF">2019-11-04T10:02:19Z</dcterms:modified>
</cp:coreProperties>
</file>