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ru-RU" dirty="0" smtClean="0"/>
              <a:t>25 апреля- День дочери</a:t>
            </a:r>
            <a:endParaRPr lang="ru-RU" dirty="0"/>
          </a:p>
        </p:txBody>
      </p:sp>
      <p:pic>
        <p:nvPicPr>
          <p:cNvPr id="4098" name="Picture 2" descr="https://www.kleo.ru/img/articles/den-docher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68580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праздник был придуман в Америке, тут же он был утвержден впервые официально. Однако в США торжество называется "День труда дочери и сына". Специфика праздничного мероприятия заключается в том, что в это время родители получают возможность привести детей на работу вместе с собой.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kartinki-life.ru/articles/2018/09/27/krasivye-otkrytki-kartinki-s-dnjom-rozhdeniya-docheri-chast-1-aya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32688"/>
            <a:ext cx="5638800" cy="6890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ru-RU" dirty="0" smtClean="0"/>
              <a:t>Дитя любви и счастья. Стоит только вспомнить, как нежно некоторые писатели и поэты описывают ее. Многие из них говорят: "Без дочери и без женщин мир был бы скучен, как сад без цветов".</a:t>
            </a:r>
            <a:endParaRPr lang="ru-RU" dirty="0"/>
          </a:p>
        </p:txBody>
      </p:sp>
      <p:pic>
        <p:nvPicPr>
          <p:cNvPr id="1026" name="Picture 2" descr="https://www.kleo.ru/img/articles/1_9138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6705600" cy="3767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Предлагаем вам наполнить фотографиями альбом «День дочери»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25 апреля- День дочери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апреля- День дочери</dc:title>
  <dc:creator>LFK</dc:creator>
  <cp:lastModifiedBy>LFK</cp:lastModifiedBy>
  <cp:revision>3</cp:revision>
  <dcterms:created xsi:type="dcterms:W3CDTF">2006-08-16T00:00:00Z</dcterms:created>
  <dcterms:modified xsi:type="dcterms:W3CDTF">2020-04-19T14:49:46Z</dcterms:modified>
</cp:coreProperties>
</file>