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LFK\Desktop\1054510065dd4fd18f6f8fa98ea17c3b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77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FK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568" y="0"/>
            <a:ext cx="818086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LFK\Desktop\dfgs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58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LFK</dc:creator>
  <cp:lastModifiedBy>LFK</cp:lastModifiedBy>
  <cp:revision>2</cp:revision>
  <dcterms:created xsi:type="dcterms:W3CDTF">2006-08-16T00:00:00Z</dcterms:created>
  <dcterms:modified xsi:type="dcterms:W3CDTF">2020-05-07T16:50:03Z</dcterms:modified>
</cp:coreProperties>
</file>