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518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Рисунок 3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Рисунок 7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7" name="Рисунок 7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5" name="Рисунок 11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6" name="Рисунок 11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6.4.21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19BC49C3-1ACE-423A-902F-69906D44DFFE}" type="slidenum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структурыОбразец текста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Четвертый уровень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6.4.21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12291FC-9C7B-4ADE-B3EE-3A3A24A921E6}" type="slidenum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6.4.21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E54F8277-4A3B-4B60-8A27-15AB26D0DF22}" type="slidenum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текста заголовка щёлкните мышью</a:t>
            </a: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2"/>
          <p:cNvPicPr/>
          <p:nvPr/>
        </p:nvPicPr>
        <p:blipFill>
          <a:blip r:embed="rId2"/>
          <a:stretch/>
        </p:blipFill>
        <p:spPr>
          <a:xfrm>
            <a:off x="-92160" y="-138240"/>
            <a:ext cx="9327960" cy="6995880"/>
          </a:xfrm>
          <a:prstGeom prst="rect">
            <a:avLst/>
          </a:prstGeom>
          <a:ln>
            <a:noFill/>
          </a:ln>
        </p:spPr>
      </p:pic>
      <p:sp>
        <p:nvSpPr>
          <p:cNvPr id="118" name="CustomShape 1"/>
          <p:cNvSpPr/>
          <p:nvPr/>
        </p:nvSpPr>
        <p:spPr>
          <a:xfrm>
            <a:off x="5811840" y="5229360"/>
            <a:ext cx="32756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Выполнила: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Булавина </a:t>
            </a: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Е.И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3524040" y="6201360"/>
            <a:ext cx="20955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5-конечная звезда 1"/>
          <p:cNvSpPr/>
          <p:nvPr/>
        </p:nvSpPr>
        <p:spPr>
          <a:xfrm>
            <a:off x="-612576" y="256490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-9360" y="116640"/>
            <a:ext cx="9143640" cy="179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Наша планета очень красива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 как ты думаешь, от человека зависит красота природы?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0" y="2133000"/>
            <a:ext cx="9143640" cy="137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ЗАВИСИТ, ПОТОМУ ЧТО ЛЮДИ САЖАЮТ ЛЕСА, ОБЕРЕГАЮТ ЖИВОТНЫХ, КОРМЯТ ПТИЦ, ОЧИЩАЮТ РЕКИ И Т. Д.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CustomShape 3"/>
          <p:cNvSpPr/>
          <p:nvPr/>
        </p:nvSpPr>
        <p:spPr>
          <a:xfrm>
            <a:off x="-41040" y="3636720"/>
            <a:ext cx="914364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 всегда ли человек помогает природе? Может ли он губить природу? Как? 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CustomShape 4"/>
          <p:cNvSpPr/>
          <p:nvPr/>
        </p:nvSpPr>
        <p:spPr>
          <a:xfrm>
            <a:off x="-9360" y="4797000"/>
            <a:ext cx="9153000" cy="137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ЧЕЛОВЕК ЗАГРЯЗНЯЕТ РЕКИ, ВЫРУБАЕТ ЛЕСА, ОТЛАВЛИВАЕТ ЖИВОТНЫХ, ПТИЦ, РЫБУ, ЗАГРЯЗНЯЕТ ВОЗДУХ И Т. Д.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0" y="332640"/>
            <a:ext cx="914364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 Земле есть океаны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0" y="5469840"/>
            <a:ext cx="9143640" cy="137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Океаны представляют собой  огромные массы воды, находящиеся в постоянном движении и имеющие иногда несколько километров в глубину.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8" name="Picture 2"/>
          <p:cNvPicPr/>
          <p:nvPr/>
        </p:nvPicPr>
        <p:blipFill>
          <a:blip r:embed="rId2"/>
          <a:stretch/>
        </p:blipFill>
        <p:spPr>
          <a:xfrm>
            <a:off x="1147320" y="980640"/>
            <a:ext cx="6849360" cy="4280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2"/>
          <p:cNvPicPr/>
          <p:nvPr/>
        </p:nvPicPr>
        <p:blipFill>
          <a:blip r:embed="rId2"/>
          <a:stretch/>
        </p:blipFill>
        <p:spPr>
          <a:xfrm>
            <a:off x="43560" y="0"/>
            <a:ext cx="906732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-21960" y="243720"/>
            <a:ext cx="914364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Реки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1" name="Picture 2"/>
          <p:cNvPicPr/>
          <p:nvPr/>
        </p:nvPicPr>
        <p:blipFill>
          <a:blip r:embed="rId2"/>
          <a:srcRect b="15"/>
          <a:stretch/>
        </p:blipFill>
        <p:spPr>
          <a:xfrm>
            <a:off x="1041120" y="786960"/>
            <a:ext cx="7061400" cy="4442040"/>
          </a:xfrm>
          <a:prstGeom prst="rect">
            <a:avLst/>
          </a:prstGeom>
          <a:ln>
            <a:noFill/>
          </a:ln>
        </p:spPr>
      </p:pic>
      <p:sp>
        <p:nvSpPr>
          <p:cNvPr id="162" name="CustomShape 2"/>
          <p:cNvSpPr/>
          <p:nvPr/>
        </p:nvSpPr>
        <p:spPr>
          <a:xfrm>
            <a:off x="-21960" y="5589360"/>
            <a:ext cx="914364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 нашей планете тысячи рек и речушек. Одни быстрые, бурные, другие спокойные, неторопливые.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2"/>
          <p:cNvPicPr/>
          <p:nvPr/>
        </p:nvPicPr>
        <p:blipFill>
          <a:blip r:embed="rId2"/>
          <a:stretch/>
        </p:blipFill>
        <p:spPr>
          <a:xfrm>
            <a:off x="915840" y="666360"/>
            <a:ext cx="7263360" cy="4539600"/>
          </a:xfrm>
          <a:prstGeom prst="rect">
            <a:avLst/>
          </a:prstGeom>
          <a:ln>
            <a:noFill/>
          </a:ln>
        </p:spPr>
      </p:pic>
      <p:sp>
        <p:nvSpPr>
          <p:cNvPr id="164" name="CustomShape 1"/>
          <p:cNvSpPr/>
          <p:nvPr/>
        </p:nvSpPr>
        <p:spPr>
          <a:xfrm>
            <a:off x="0" y="142920"/>
            <a:ext cx="914364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Леса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18000" y="5340240"/>
            <a:ext cx="9125640" cy="137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Леса – легкие нашей планеты 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Деревья обеспечивают пищу и кров животным и помогают сохранить воздух чистым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2"/>
          <p:cNvPicPr/>
          <p:nvPr/>
        </p:nvPicPr>
        <p:blipFill>
          <a:blip r:embed="rId2"/>
          <a:stretch/>
        </p:blipFill>
        <p:spPr>
          <a:xfrm>
            <a:off x="969480" y="1196640"/>
            <a:ext cx="7142760" cy="4464000"/>
          </a:xfrm>
          <a:prstGeom prst="rect">
            <a:avLst/>
          </a:prstGeom>
          <a:ln>
            <a:noFill/>
          </a:ln>
        </p:spPr>
      </p:pic>
      <p:sp>
        <p:nvSpPr>
          <p:cNvPr id="167" name="CustomShape 1"/>
          <p:cNvSpPr/>
          <p:nvPr/>
        </p:nvSpPr>
        <p:spPr>
          <a:xfrm>
            <a:off x="0" y="404640"/>
            <a:ext cx="914364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Горы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0" y="5936760"/>
            <a:ext cx="914364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Горы – каменная одежда Земли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2"/>
          <p:cNvPicPr/>
          <p:nvPr/>
        </p:nvPicPr>
        <p:blipFill>
          <a:blip r:embed="rId2"/>
          <a:stretch/>
        </p:blipFill>
        <p:spPr>
          <a:xfrm>
            <a:off x="869400" y="666360"/>
            <a:ext cx="7344360" cy="4590000"/>
          </a:xfrm>
          <a:prstGeom prst="rect">
            <a:avLst/>
          </a:prstGeom>
          <a:ln>
            <a:noFill/>
          </a:ln>
        </p:spPr>
      </p:pic>
      <p:sp>
        <p:nvSpPr>
          <p:cNvPr id="170" name="CustomShape 1"/>
          <p:cNvSpPr/>
          <p:nvPr/>
        </p:nvSpPr>
        <p:spPr>
          <a:xfrm>
            <a:off x="-29880" y="142920"/>
            <a:ext cx="914364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Пустыни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0" y="5260320"/>
            <a:ext cx="9143640" cy="137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пустыне почти не бывает дождей, поэтому растений и животных очень мало. Ветер сдувает песок  в огромные холмы, которые называются  барханы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-29880" y="116640"/>
            <a:ext cx="9143640" cy="222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Научившись использовать богатства Земли, люди облегчили нашу жизнь. Но при этом люди портят планету. Промышленные предприятия, электростанции, машины выделяют дым и газы в атмосферу.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3" name="Picture 2"/>
          <p:cNvPicPr/>
          <p:nvPr/>
        </p:nvPicPr>
        <p:blipFill>
          <a:blip r:embed="rId2"/>
          <a:stretch/>
        </p:blipFill>
        <p:spPr>
          <a:xfrm>
            <a:off x="5040" y="2363400"/>
            <a:ext cx="3530880" cy="4482360"/>
          </a:xfrm>
          <a:prstGeom prst="rect">
            <a:avLst/>
          </a:prstGeom>
          <a:ln>
            <a:noFill/>
          </a:ln>
        </p:spPr>
      </p:pic>
      <p:sp>
        <p:nvSpPr>
          <p:cNvPr id="174" name="CustomShape 2"/>
          <p:cNvSpPr/>
          <p:nvPr/>
        </p:nvSpPr>
        <p:spPr>
          <a:xfrm>
            <a:off x="3536280" y="3357000"/>
            <a:ext cx="5607360" cy="137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Это загрязняет воздух, нанося тем самым ущерб нашему здоровью и убивая природу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icture 2"/>
          <p:cNvPicPr/>
          <p:nvPr/>
        </p:nvPicPr>
        <p:blipFill>
          <a:blip r:embed="rId2"/>
          <a:stretch/>
        </p:blipFill>
        <p:spPr>
          <a:xfrm>
            <a:off x="4428000" y="0"/>
            <a:ext cx="4715640" cy="3143520"/>
          </a:xfrm>
          <a:prstGeom prst="rect">
            <a:avLst/>
          </a:prstGeom>
          <a:ln>
            <a:noFill/>
          </a:ln>
        </p:spPr>
      </p:pic>
      <p:pic>
        <p:nvPicPr>
          <p:cNvPr id="176" name="Picture 4"/>
          <p:cNvPicPr/>
          <p:nvPr/>
        </p:nvPicPr>
        <p:blipFill>
          <a:blip r:embed="rId3"/>
          <a:stretch/>
        </p:blipFill>
        <p:spPr>
          <a:xfrm>
            <a:off x="35640" y="4386240"/>
            <a:ext cx="3707640" cy="2471400"/>
          </a:xfrm>
          <a:prstGeom prst="rect">
            <a:avLst/>
          </a:prstGeom>
          <a:ln>
            <a:noFill/>
          </a:ln>
        </p:spPr>
      </p:pic>
      <p:sp>
        <p:nvSpPr>
          <p:cNvPr id="177" name="CustomShape 1"/>
          <p:cNvSpPr/>
          <p:nvPr/>
        </p:nvSpPr>
        <p:spPr>
          <a:xfrm rot="10800000" flipV="1">
            <a:off x="4428000" y="4091400"/>
            <a:ext cx="4427640" cy="392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CustomShape 2"/>
          <p:cNvSpPr/>
          <p:nvPr/>
        </p:nvSpPr>
        <p:spPr>
          <a:xfrm>
            <a:off x="4644000" y="3749400"/>
            <a:ext cx="3624120" cy="307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Отравляет водоемы и бытовой мусор. Воду  из грязных рек и озер нельзя использовать ни для питья, ни для купания.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0" y="151920"/>
            <a:ext cx="9067320" cy="587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Здоровье и жизнь нашей планеты во многом зависит от человека.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200000"/>
              </a:lnSpc>
            </a:pPr>
            <a:r>
              <a:rPr lang="ru-RU" sz="36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ПОМНИ!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Нужно беречь нашу Землю! Повсюду, на каждом шагу, все вместе и каждый по отдельности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Другой такой планеты у нас не будет!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Земля – величайшее чудо, она у нас одна!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Завтрашний день Земли будет таким, каким мы создадим его сегодня!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0" y="30240"/>
            <a:ext cx="9145440" cy="2030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День 22 апреля 1994 года был объявлен Всемирным днем Земли. Флаг Земли представляет собой семь белых пересекающихся колец на синем фоне. Семь колец в центре флага образуют цветок - символ жизни на Земле. Кольца соединены друг с другом, что указывает на то, что все на нашей планете связано между собой. 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21" name="Picture 2"/>
          <p:cNvPicPr/>
          <p:nvPr/>
        </p:nvPicPr>
        <p:blipFill>
          <a:blip r:embed="rId2"/>
          <a:stretch/>
        </p:blipFill>
        <p:spPr>
          <a:xfrm>
            <a:off x="4356000" y="2781000"/>
            <a:ext cx="4510080" cy="3006360"/>
          </a:xfrm>
          <a:prstGeom prst="rect">
            <a:avLst/>
          </a:prstGeom>
          <a:ln>
            <a:noFill/>
          </a:ln>
        </p:spPr>
      </p:pic>
      <p:sp>
        <p:nvSpPr>
          <p:cNvPr id="122" name="CustomShape 2"/>
          <p:cNvSpPr/>
          <p:nvPr/>
        </p:nvSpPr>
        <p:spPr>
          <a:xfrm>
            <a:off x="0" y="1964520"/>
            <a:ext cx="4235040" cy="484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Синий фон представляет собой воду, которая имеет очень важное значение для жизни. Внешние кольца цветка образуют круг, который можно рассматривать как символ Земли как планеты, а синий фон представляет собой Вселенную. И вот сегодня мы с вами празднуем День рождения Земли.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1" name="Picture 4"/>
          <p:cNvPicPr/>
          <p:nvPr/>
        </p:nvPicPr>
        <p:blipFill>
          <a:blip r:embed="rId2"/>
          <a:stretch/>
        </p:blipFill>
        <p:spPr>
          <a:xfrm>
            <a:off x="0" y="792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82" name="CustomShape 2"/>
          <p:cNvSpPr/>
          <p:nvPr/>
        </p:nvSpPr>
        <p:spPr>
          <a:xfrm>
            <a:off x="-20520" y="404640"/>
            <a:ext cx="9143640" cy="143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F51C0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Давайте беречь Землю – дом, в котором мы живем!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0" y="227880"/>
            <a:ext cx="9143640" cy="179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 каждого человека есть свой дом, и у каждого животного есть свой дом.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 у насекомых, цветов и деревьев есть дом. А как можно назвать наш общий дом? 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827640" y="3743640"/>
            <a:ext cx="2736000" cy="91332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5400" b="1" strike="noStrike" spc="-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ЗЕМЛЯ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5" name="Picture 2"/>
          <p:cNvPicPr/>
          <p:nvPr/>
        </p:nvPicPr>
        <p:blipFill>
          <a:blip r:embed="rId2"/>
          <a:stretch/>
        </p:blipFill>
        <p:spPr>
          <a:xfrm>
            <a:off x="3996000" y="2061000"/>
            <a:ext cx="4796640" cy="4796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360" y="227880"/>
            <a:ext cx="367200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Что это такое?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7" name="Picture 2"/>
          <p:cNvPicPr/>
          <p:nvPr/>
        </p:nvPicPr>
        <p:blipFill>
          <a:blip r:embed="rId2"/>
          <a:stretch/>
        </p:blipFill>
        <p:spPr>
          <a:xfrm>
            <a:off x="5446800" y="7560"/>
            <a:ext cx="3696840" cy="4896360"/>
          </a:xfrm>
          <a:prstGeom prst="rect">
            <a:avLst/>
          </a:prstGeom>
          <a:ln>
            <a:noFill/>
          </a:ln>
        </p:spPr>
      </p:pic>
      <p:sp>
        <p:nvSpPr>
          <p:cNvPr id="128" name="CustomShape 2"/>
          <p:cNvSpPr/>
          <p:nvPr/>
        </p:nvSpPr>
        <p:spPr>
          <a:xfrm>
            <a:off x="0" y="812880"/>
            <a:ext cx="544644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ГЛОБУС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0" y="1334880"/>
            <a:ext cx="5579640" cy="179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Глядя на него, мы можем многое  узнать о нашей планете: например, какой формы Земля?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CustomShape 4"/>
          <p:cNvSpPr/>
          <p:nvPr/>
        </p:nvSpPr>
        <p:spPr>
          <a:xfrm>
            <a:off x="0" y="3287160"/>
            <a:ext cx="673200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ОНА КРУГЛАЯ ПОХОЖА НА ШАР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CustomShape 5"/>
          <p:cNvSpPr/>
          <p:nvPr/>
        </p:nvSpPr>
        <p:spPr>
          <a:xfrm>
            <a:off x="0" y="3920040"/>
            <a:ext cx="704340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Каким цветом обозначена на глобусе суша?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CustomShape 6"/>
          <p:cNvSpPr/>
          <p:nvPr/>
        </p:nvSpPr>
        <p:spPr>
          <a:xfrm>
            <a:off x="-39240" y="5085360"/>
            <a:ext cx="916200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КОРИЧНЕВЫМ, СВЕТЛО-КОРИЧНЕВЫМ, ЖЕЛТЫМ, ЗЕЛЕНЫМ.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2"/>
          <p:cNvPicPr/>
          <p:nvPr/>
        </p:nvPicPr>
        <p:blipFill>
          <a:blip r:embed="rId2"/>
          <a:stretch/>
        </p:blipFill>
        <p:spPr>
          <a:xfrm>
            <a:off x="5446800" y="7560"/>
            <a:ext cx="3696840" cy="4896360"/>
          </a:xfrm>
          <a:prstGeom prst="rect">
            <a:avLst/>
          </a:prstGeom>
          <a:ln>
            <a:noFill/>
          </a:ln>
        </p:spPr>
      </p:pic>
      <p:sp>
        <p:nvSpPr>
          <p:cNvPr id="134" name="CustomShape 1"/>
          <p:cNvSpPr/>
          <p:nvPr/>
        </p:nvSpPr>
        <p:spPr>
          <a:xfrm>
            <a:off x="0" y="83160"/>
            <a:ext cx="565164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Много ли на нашей планете воды?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2520" y="1298880"/>
            <a:ext cx="572760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ВОДЫ БОЛЬШЕ, ЧЕМ СУШИ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CustomShape 3"/>
          <p:cNvSpPr/>
          <p:nvPr/>
        </p:nvSpPr>
        <p:spPr>
          <a:xfrm>
            <a:off x="2520" y="1978920"/>
            <a:ext cx="586548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Каким цветом она обозначена на глобусе?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4"/>
          <p:cNvSpPr/>
          <p:nvPr/>
        </p:nvSpPr>
        <p:spPr>
          <a:xfrm>
            <a:off x="2520" y="3141000"/>
            <a:ext cx="633636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ВОДА ОБОЗНАЧЕНА СИНИМ, ГОЛУБЫМ, БЕЛЫМ ЦВЕТАМИ. 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0" y="377640"/>
            <a:ext cx="914364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Наша планета самая красивая из всех планет. Какие ещё планеты ты знаешь?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9" name="Picture 2"/>
          <p:cNvPicPr/>
          <p:nvPr/>
        </p:nvPicPr>
        <p:blipFill>
          <a:blip r:embed="rId2"/>
          <a:stretch/>
        </p:blipFill>
        <p:spPr>
          <a:xfrm>
            <a:off x="291240" y="1507320"/>
            <a:ext cx="8560800" cy="5350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0" y="0"/>
            <a:ext cx="9143640" cy="435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Земля – это общий чудесный дом для всех людей, зверей и птиц.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Природа имеет важное значение в жизни каждого человека. Ведь, кроме красоты и прекрасного настроения, она дает человеку то, без чего жить не возможно.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 что именно, ты узнаешь, когда отгадаешь загадки: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CustomShape 2"/>
          <p:cNvSpPr/>
          <p:nvPr/>
        </p:nvSpPr>
        <p:spPr>
          <a:xfrm>
            <a:off x="251640" y="4653000"/>
            <a:ext cx="3240000" cy="137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, serif"/>
              </a:rPr>
              <a:t>Не огонь, а больно жжет.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, serif"/>
              </a:rPr>
              <a:t>Не пекарь, а печет.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2" name="Picture 2"/>
          <p:cNvPicPr/>
          <p:nvPr/>
        </p:nvPicPr>
        <p:blipFill>
          <a:blip r:embed="rId2"/>
          <a:stretch/>
        </p:blipFill>
        <p:spPr>
          <a:xfrm>
            <a:off x="3492000" y="4217760"/>
            <a:ext cx="2686320" cy="2686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323640" y="404640"/>
            <a:ext cx="5112360" cy="179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Через нос проходит в грудь,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 обратно держит путь.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Он - невидимый, и все же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Без него прожить не можем. 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6084000" y="989280"/>
            <a:ext cx="22320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ВОЗДУХ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CustomShape 3"/>
          <p:cNvSpPr/>
          <p:nvPr/>
        </p:nvSpPr>
        <p:spPr>
          <a:xfrm>
            <a:off x="0" y="3141000"/>
            <a:ext cx="9143640" cy="307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Без воздуха мы не можем жить
Воздух нужен для дыхания, человек может прожить несколько дней без пищи, без воды, а вот без воздуха он может прожить лишь несколько минут.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Воздушная оболочка Земли – как одеяло. Она защищает Землю от сильного нагрева и остывания.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56160" y="332640"/>
            <a:ext cx="3651480" cy="179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Меня пьют, меня льют,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Всем я нужна, кто такая я?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7" name="Picture 2"/>
          <p:cNvPicPr/>
          <p:nvPr/>
        </p:nvPicPr>
        <p:blipFill>
          <a:blip r:embed="rId2"/>
          <a:stretch/>
        </p:blipFill>
        <p:spPr>
          <a:xfrm>
            <a:off x="3886920" y="1080"/>
            <a:ext cx="5276880" cy="3931560"/>
          </a:xfrm>
          <a:prstGeom prst="rect">
            <a:avLst/>
          </a:prstGeom>
          <a:ln>
            <a:noFill/>
          </a:ln>
        </p:spPr>
      </p:pic>
      <p:sp>
        <p:nvSpPr>
          <p:cNvPr id="148" name="CustomShape 2"/>
          <p:cNvSpPr/>
          <p:nvPr/>
        </p:nvSpPr>
        <p:spPr>
          <a:xfrm>
            <a:off x="76320" y="3933000"/>
            <a:ext cx="908748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 algn="ctr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Без чего же невозможна жизнь на Земле?</a:t>
            </a: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CustomShape 3"/>
          <p:cNvSpPr/>
          <p:nvPr/>
        </p:nvSpPr>
        <p:spPr>
          <a:xfrm>
            <a:off x="0" y="5409360"/>
            <a:ext cx="1800000" cy="106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СОЛНЦЕ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CustomShape 4"/>
          <p:cNvSpPr/>
          <p:nvPr/>
        </p:nvSpPr>
        <p:spPr>
          <a:xfrm>
            <a:off x="3513600" y="5409360"/>
            <a:ext cx="21168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ВОЗДУХ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CustomShape 5"/>
          <p:cNvSpPr/>
          <p:nvPr/>
        </p:nvSpPr>
        <p:spPr>
          <a:xfrm>
            <a:off x="7783560" y="5409360"/>
            <a:ext cx="151452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ВОДА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Words>651</Words>
  <Application>Microsoft Office PowerPoint</Application>
  <PresentationFormat>Экран (4:3)</PresentationFormat>
  <Paragraphs>65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</vt:lpstr>
      <vt:lpstr>Calibri</vt:lpstr>
      <vt:lpstr>Cambria</vt:lpstr>
      <vt:lpstr>DejaVu Sans</vt:lpstr>
      <vt:lpstr>Symbol</vt:lpstr>
      <vt:lpstr>Times New Roman</vt:lpstr>
      <vt:lpstr>Times New Roman, serif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евро</dc:creator>
  <dc:description/>
  <cp:lastModifiedBy>Учетная запись Майкрософт</cp:lastModifiedBy>
  <cp:revision>24</cp:revision>
  <dcterms:created xsi:type="dcterms:W3CDTF">2020-04-21T20:05:33Z</dcterms:created>
  <dcterms:modified xsi:type="dcterms:W3CDTF">2022-10-19T13:22:16Z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XPowerLiteLastOptimized">
    <vt:lpwstr>3226071</vt:lpwstr>
  </property>
  <property fmtid="{D5CDD505-2E9C-101B-9397-08002B2CF9AE}" pid="8" name="NXPowerLiteSettings">
    <vt:lpwstr>F6000400038000</vt:lpwstr>
  </property>
  <property fmtid="{D5CDD505-2E9C-101B-9397-08002B2CF9AE}" pid="9" name="NXPowerLiteVersion">
    <vt:lpwstr>D4.3.1</vt:lpwstr>
  </property>
  <property fmtid="{D5CDD505-2E9C-101B-9397-08002B2CF9AE}" pid="10" name="Notes">
    <vt:i4>0</vt:i4>
  </property>
  <property fmtid="{D5CDD505-2E9C-101B-9397-08002B2CF9AE}" pid="11" name="PresentationFormat">
    <vt:lpwstr>Экран (4:3)</vt:lpwstr>
  </property>
  <property fmtid="{D5CDD505-2E9C-101B-9397-08002B2CF9AE}" pid="12" name="ScaleCrop">
    <vt:bool>false</vt:bool>
  </property>
  <property fmtid="{D5CDD505-2E9C-101B-9397-08002B2CF9AE}" pid="13" name="ShareDoc">
    <vt:bool>false</vt:bool>
  </property>
  <property fmtid="{D5CDD505-2E9C-101B-9397-08002B2CF9AE}" pid="14" name="Slides">
    <vt:i4>20</vt:i4>
  </property>
</Properties>
</file>