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71" r:id="rId4"/>
    <p:sldId id="274" r:id="rId5"/>
    <p:sldId id="258" r:id="rId6"/>
    <p:sldId id="259" r:id="rId7"/>
    <p:sldId id="260" r:id="rId8"/>
    <p:sldId id="261" r:id="rId9"/>
    <p:sldId id="276" r:id="rId10"/>
    <p:sldId id="262" r:id="rId11"/>
    <p:sldId id="266" r:id="rId12"/>
    <p:sldId id="269" r:id="rId13"/>
    <p:sldId id="272" r:id="rId14"/>
    <p:sldId id="273" r:id="rId15"/>
    <p:sldId id="275" r:id="rId16"/>
    <p:sldId id="27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F8F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6A833-A39E-4DB0-AC77-C4B18AEF6BCA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1F45-8DCA-40A1-A9F0-7239CA323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86F9DFD-82E4-4A43-B126-79FF9ACD284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1F45-8DCA-40A1-A9F0-7239CA32310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&#1056;&#1072;&#1073;&#1086;&#1095;&#1080;&#1081;%20&#1089;&#1090;&#1086;&#1083;\&#1048;&#1057;&#1058;&#1054;&#1056;&#1048;&#1071;\VBA%20(2)\1%20.mp3" TargetMode="Externa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.jpeg"/><Relationship Id="rId1" Type="http://schemas.openxmlformats.org/officeDocument/2006/relationships/audio" Target="file:///C:\Documents%20and%20Settings\Admin\&#1056;&#1072;&#1073;&#1086;&#1095;&#1080;&#1081;%20&#1089;&#1090;&#1086;&#1083;\&#1048;&#1057;&#1058;&#1054;&#1056;&#1048;&#1071;\VBA%20(2)\2.mp3" TargetMode="Externa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gif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&#1056;&#1072;&#1073;&#1086;&#1095;&#1080;&#1081;%20&#1089;&#1090;&#1086;&#1083;\&#1048;&#1057;&#1058;&#1054;&#1056;&#1048;&#1071;\VBA%20(2)\3%20.mp3" TargetMode="Externa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&#1056;&#1072;&#1073;&#1086;&#1095;&#1080;&#1081;%20&#1089;&#1090;&#1086;&#1083;\&#1048;&#1057;&#1058;&#1054;&#1056;&#1048;&#1071;\VBA%20(2)\4..mp3" TargetMode="Externa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21206329">
            <a:off x="83264" y="2209266"/>
            <a:ext cx="90990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Century" pitchFamily="18" charset="0"/>
              </a:rPr>
              <a:t>МИР БОГОВ  ДРЕВНЕЙ ГРЕЦИИ</a:t>
            </a:r>
            <a:endParaRPr lang="ru-RU" sz="54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Century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0" y="5429264"/>
            <a:ext cx="8858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fld id="{D9BBB74C-975C-4B3D-87F3-5B25461C3108}" type="datetime2">
              <a:rPr lang="ru-RU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pPr algn="ctr">
                <a:spcBef>
                  <a:spcPct val="50000"/>
                </a:spcBef>
                <a:defRPr/>
              </a:pPr>
              <a:t>понедельник, 13 марта 2017 г.</a:t>
            </a:fld>
            <a:endParaRPr lang="ru-RU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69877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Три брата — Зевс, Посейдон и Аид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разделили власть между собой 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3" name="Picture 5" descr="C:\Documents and Settings\Admin\Рабочий стол\ИСТОРИЯ\89499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36" y="1771656"/>
            <a:ext cx="3814758" cy="5086344"/>
          </a:xfrm>
          <a:prstGeom prst="rect">
            <a:avLst/>
          </a:prstGeom>
          <a:noFill/>
        </p:spPr>
      </p:pic>
      <p:pic>
        <p:nvPicPr>
          <p:cNvPr id="10" name="Picture 7" descr="C:\Documents and Settings\Admin\Рабочий стол\ИСТОРИЯ\Новая папка\89504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7838" y="1785926"/>
            <a:ext cx="3536162" cy="5072074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ИСТОРИЯ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1755310"/>
            <a:ext cx="3571900" cy="510269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1142984"/>
            <a:ext cx="33575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+mj-lt"/>
              </a:rPr>
              <a:t>Господство на небе</a:t>
            </a:r>
            <a:endParaRPr lang="ru-RU" sz="4000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14678" y="1000108"/>
            <a:ext cx="26432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+mj-lt"/>
              </a:rPr>
              <a:t>Власть в море</a:t>
            </a:r>
            <a:endParaRPr lang="ru-RU" sz="40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86512" y="928670"/>
            <a:ext cx="285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+mj-lt"/>
              </a:rPr>
              <a:t>Царство мертвых</a:t>
            </a:r>
            <a:endParaRPr lang="ru-RU" sz="4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ИСТОРИЯ\54006753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0"/>
            <a:ext cx="8001019" cy="800103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2333685"/>
            <a:ext cx="9144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Посейдон, бог морей. Второй сын </a:t>
            </a:r>
            <a:r>
              <a:rPr lang="ru-RU" sz="32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Кроноса</a:t>
            </a:r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и Реи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Посейдон со своей женой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Амфитритой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и сыном Тритоном обитал в роскошном дворце на дне моря в окружении нереид, </a:t>
            </a: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гиппокампов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и других обитателей моря, мчался по морю на колеснице, запряженной длинногривыми конями, с трезубцем, которым вызывал бури, разбивал скалы, выбивал источники и т. д.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ИСТОРИЯ\Luca_Giorda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22227" cy="421481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+mj-lt"/>
              </a:rPr>
              <a:t>Мрачный Аид — олимпийский бог, хотя и находился постоянно в своих подземных владениях, поднимался наверх он только по делам или же когда не мог побороть в себе очередное любовное увлечение. Аид царствовал вместе с супругой Персефоной, которую похитил, когда она собирала на лугу цветы. Похищая Персефону, он появился на упряжке из четырёх лошадей</a:t>
            </a:r>
            <a:endParaRPr lang="ru-RU" sz="2400" b="1" dirty="0">
              <a:latin typeface="+mj-lt"/>
            </a:endParaRPr>
          </a:p>
        </p:txBody>
      </p:sp>
      <p:pic>
        <p:nvPicPr>
          <p:cNvPr id="4099" name="Picture 3" descr="C:\Documents and Settings\Admin\Рабочий стол\ИСТОРИЯ\aid_persefo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0"/>
            <a:ext cx="3643338" cy="4214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0076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dirty="0" smtClean="0">
                <a:latin typeface="+mj-lt"/>
              </a:rPr>
              <a:t>Мать Персефоны Деметра, богиня плодородия земли, в горестных поисках дочери забыла о своих обязанностях, и землю охватил голод. Зевс приказал возвратить Персефону матери. Однако Аид заставил её проглотить несколько зёрен граната, и дочь Деметры уже не могла окончательно покинуть подземное царство; она только часть года проводит с матерью на земле, а остальное время царствует в подземном мире. Зевс решил, что Персефона две трети года будет проводить на земле с матерью и одну треть — с Аидом.</a:t>
            </a:r>
            <a:endParaRPr lang="ru-RU" sz="2700" dirty="0">
              <a:latin typeface="+mj-lt"/>
            </a:endParaRPr>
          </a:p>
        </p:txBody>
      </p:sp>
      <p:pic>
        <p:nvPicPr>
          <p:cNvPr id="5122" name="Picture 2" descr="C:\Documents and Settings\Admin\Рабочий стол\ИСТОРИЯ\demetr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0"/>
            <a:ext cx="328611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ИСТОРИЯ\80583215_large_73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08492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28596" y="3000372"/>
            <a:ext cx="82868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ДОМАШНЕЕ  ЗАДАНИЕ  </a:t>
            </a:r>
          </a:p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§.</a:t>
            </a:r>
            <a:endParaRPr lang="ru-RU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Подготовить сообщения о подвигах Геракла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4546" y="2428868"/>
            <a:ext cx="57727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ПРОВЕРИМ ,</a:t>
            </a:r>
          </a:p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ЧТО ЗАПОМНИЛИ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Picture 5" descr="пишет мышонок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586043" cy="319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Администратор\Рабочий стол\Новая папка\hx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4267924"/>
            <a:ext cx="3733440" cy="2590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D:\ГИФКИ\imag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-14672"/>
            <a:ext cx="7072362" cy="68726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85786" y="642918"/>
            <a:ext cx="77764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СПАСИБО  ЗА  УРОК</a:t>
            </a:r>
            <a:r>
              <a:rPr lang="ru-RU" sz="6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!</a:t>
            </a:r>
            <a:endParaRPr lang="ru-RU" sz="6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92971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+mj-lt"/>
              </a:rPr>
              <a:t>ЦЕЛЬ УРОКА: </a:t>
            </a:r>
          </a:p>
          <a:p>
            <a:endParaRPr lang="ru-RU" sz="3200" b="1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ru-RU" sz="3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Закрепить знания по теме "Природа и жизнь"; </a:t>
            </a:r>
          </a:p>
          <a:p>
            <a:pPr>
              <a:buFont typeface="Arial" pitchFamily="34" charset="0"/>
              <a:buChar char="•"/>
            </a:pPr>
            <a:r>
              <a:rPr lang="ru-RU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установить связь между историческими условиями жизни и особенностями сознания  людей   </a:t>
            </a:r>
          </a:p>
          <a:p>
            <a:r>
              <a:rPr lang="ru-RU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используя   литературные произведения древности </a:t>
            </a:r>
          </a:p>
          <a:p>
            <a:pPr>
              <a:buFont typeface="Arial" pitchFamily="34" charset="0"/>
              <a:buChar char="•"/>
            </a:pPr>
            <a:r>
              <a:rPr lang="ru-RU" sz="3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3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узнать о том что такое "Мифы ".</a:t>
            </a:r>
          </a:p>
          <a:p>
            <a:pPr>
              <a:buFont typeface="Arial" pitchFamily="34" charset="0"/>
              <a:buChar char="•"/>
            </a:pPr>
            <a:r>
              <a:rPr lang="ru-RU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узнать о мире Богов Древней Греции.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5357818" y="1071546"/>
            <a:ext cx="4000496" cy="2685655"/>
            <a:chOff x="5634588" y="1142984"/>
            <a:chExt cx="3509412" cy="2542779"/>
          </a:xfrm>
        </p:grpSpPr>
        <p:pic>
          <p:nvPicPr>
            <p:cNvPr id="5124" name="Picture 4" descr="C:\Documents and Settings\Admin\Рабочий стол\663567660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34588" y="1142984"/>
              <a:ext cx="3509412" cy="250033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</p:pic>
        <p:sp>
          <p:nvSpPr>
            <p:cNvPr id="5121" name="Rectangle 1"/>
            <p:cNvSpPr>
              <a:spLocks noChangeArrowheads="1"/>
            </p:cNvSpPr>
            <p:nvPr/>
          </p:nvSpPr>
          <p:spPr bwMode="auto">
            <a:xfrm rot="20557197">
              <a:off x="6867984" y="2916322"/>
              <a:ext cx="1468096" cy="76944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история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стр</a:t>
              </a: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 96</a:t>
              </a:r>
              <a:endPara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5123" name="Picture 3" descr="C:\Documents and Settings\Admin\Рабочий стол\oldgreece.jpg"/>
          <p:cNvPicPr>
            <a:picLocks noChangeAspect="1" noChangeArrowheads="1"/>
          </p:cNvPicPr>
          <p:nvPr/>
        </p:nvPicPr>
        <p:blipFill>
          <a:blip r:embed="rId4" cstate="print">
            <a:lum bright="-37000" contrast="34000"/>
          </a:blip>
          <a:srcRect/>
          <a:stretch>
            <a:fillRect/>
          </a:stretch>
        </p:blipFill>
        <p:spPr bwMode="auto">
          <a:xfrm>
            <a:off x="0" y="0"/>
            <a:ext cx="593926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71670" y="0"/>
            <a:ext cx="4786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itchFamily="49" charset="0"/>
                <a:cs typeface="Courier New" pitchFamily="49" charset="0"/>
              </a:rPr>
              <a:t>Вспоминаем</a:t>
            </a:r>
            <a:endParaRPr lang="ru-RU" sz="5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928670"/>
            <a:ext cx="85011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+mj-lt"/>
                <a:cs typeface="Courier New" pitchFamily="49" charset="0"/>
              </a:rPr>
              <a:t>Почему описание каждой древней цивилизации начинается с природных условий?</a:t>
            </a:r>
            <a:endParaRPr lang="ru-RU" sz="2800" b="1" dirty="0">
              <a:latin typeface="+mj-lt"/>
              <a:cs typeface="Courier New" pitchFamily="49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2500306"/>
            <a:ext cx="5769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Какие моря омывают Грецию?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3571876"/>
            <a:ext cx="7098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+mj-lt"/>
              </a:rPr>
              <a:t>На какие три части разделена Греция?</a:t>
            </a:r>
            <a:endParaRPr lang="ru-RU" sz="2800" b="1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4143380"/>
            <a:ext cx="7715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+mj-lt"/>
              </a:rPr>
              <a:t>Назовите самые крупные острова Эгейского моря</a:t>
            </a:r>
            <a:endParaRPr lang="ru-RU" sz="2800" b="1" dirty="0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5072074"/>
            <a:ext cx="6858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+mj-lt"/>
              </a:rPr>
              <a:t>Занятия населения Древней Греции?</a:t>
            </a:r>
            <a:endParaRPr lang="ru-RU" sz="2800" b="1" dirty="0">
              <a:latin typeface="+mj-lt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85720" y="5609439"/>
            <a:ext cx="82868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Какую роль играла религия в жизни жителей Греции?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51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20" y="1357298"/>
            <a:ext cx="864399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latin typeface="+mj-lt"/>
              </a:rPr>
              <a:t>— </a:t>
            </a:r>
            <a:r>
              <a:rPr lang="ru-RU" sz="5400" dirty="0" smtClean="0">
                <a:latin typeface="+mj-lt"/>
              </a:rPr>
              <a:t>сказание, передающее представления людей о мире, месте человека в нём, о происхождении всего сущего, о богах и героях.</a:t>
            </a:r>
            <a:endParaRPr lang="ru-RU" sz="5400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14546" y="0"/>
            <a:ext cx="371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Миф</a:t>
            </a:r>
            <a:endParaRPr lang="ru-RU" sz="9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C:\Documents and Settings\Admin\Рабочий стол\ИСТОРИЯ\VBA (2)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10767"/>
          </a:xfrm>
          <a:prstGeom prst="rect">
            <a:avLst/>
          </a:prstGeom>
          <a:noFill/>
        </p:spPr>
      </p:pic>
      <p:pic>
        <p:nvPicPr>
          <p:cNvPr id="4" name="1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1206329">
            <a:off x="-25501" y="799832"/>
            <a:ext cx="90990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Century" pitchFamily="18" charset="0"/>
              </a:rPr>
              <a:t>МИФЫ  ДРЕВНЕЙ ГРЕЦИИ</a:t>
            </a:r>
            <a:endParaRPr lang="ru-RU" sz="54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Century" pitchFamily="18" charset="0"/>
            </a:endParaRPr>
          </a:p>
        </p:txBody>
      </p:sp>
      <p:pic>
        <p:nvPicPr>
          <p:cNvPr id="30722" name="Picture 2" descr="C:\Documents and Settings\Admin\Рабочий стол\ИСТОРИЯ\Cha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943313"/>
          </a:xfrm>
          <a:prstGeom prst="rect">
            <a:avLst/>
          </a:prstGeom>
          <a:noFill/>
        </p:spPr>
      </p:pic>
      <p:pic>
        <p:nvPicPr>
          <p:cNvPr id="30724" name="Picture 4" descr="C:\Documents and Settings\Admin\Рабочий стол\ИСТОРИЯ\1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378462" cy="6858000"/>
          </a:xfrm>
          <a:prstGeom prst="rect">
            <a:avLst/>
          </a:prstGeom>
          <a:noFill/>
        </p:spPr>
      </p:pic>
      <p:pic>
        <p:nvPicPr>
          <p:cNvPr id="30725" name="Picture 5" descr="C:\Documents and Settings\Admin\Рабочий стол\ИСТОРИЯ\Tarta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358346" cy="6899695"/>
          </a:xfrm>
          <a:prstGeom prst="rect">
            <a:avLst/>
          </a:prstGeom>
          <a:noFill/>
        </p:spPr>
      </p:pic>
      <p:pic>
        <p:nvPicPr>
          <p:cNvPr id="30726" name="Picture 6" descr="C:\Documents and Settings\Admin\Рабочий стол\ИСТОРИЯ\ero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358346" cy="6852208"/>
          </a:xfrm>
          <a:prstGeom prst="rect">
            <a:avLst/>
          </a:prstGeom>
          <a:noFill/>
        </p:spPr>
      </p:pic>
      <p:pic>
        <p:nvPicPr>
          <p:cNvPr id="30727" name="Picture 7" descr="C:\Documents and Settings\Admin\Рабочий стол\ИСТОРИЯ\000qw7k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315347" cy="6858000"/>
          </a:xfrm>
          <a:prstGeom prst="rect">
            <a:avLst/>
          </a:prstGeom>
          <a:noFill/>
        </p:spPr>
      </p:pic>
      <p:pic>
        <p:nvPicPr>
          <p:cNvPr id="30728" name="Picture 8" descr="C:\Documents and Settings\Admin\Рабочий стол\ИСТОРИЯ\uranu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9358346" cy="6945336"/>
          </a:xfrm>
          <a:prstGeom prst="rect">
            <a:avLst/>
          </a:prstGeom>
          <a:noFill/>
        </p:spPr>
      </p:pic>
      <p:pic>
        <p:nvPicPr>
          <p:cNvPr id="30730" name="Picture 10" descr="C:\Documents and Settings\Admin\Рабочий стол\ИСТОРИЯ\1334438436_i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-1"/>
            <a:ext cx="9358346" cy="6861543"/>
          </a:xfrm>
          <a:prstGeom prst="rect">
            <a:avLst/>
          </a:prstGeom>
          <a:noFill/>
        </p:spPr>
      </p:pic>
      <p:pic>
        <p:nvPicPr>
          <p:cNvPr id="15" name="Picture 9" descr="C:\Documents and Settings\Admin\Рабочий стол\ИСТОРИЯ\1231777813_atlantic_279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358346" cy="7358090"/>
          </a:xfrm>
          <a:prstGeom prst="rect">
            <a:avLst/>
          </a:prstGeom>
          <a:noFill/>
        </p:spPr>
      </p:pic>
      <p:pic>
        <p:nvPicPr>
          <p:cNvPr id="30731" name="Picture 11" descr="C:\Documents and Settings\Admin\Рабочий стол\ИСТОРИЯ\mother_earth3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358282" cy="6858000"/>
          </a:xfrm>
          <a:prstGeom prst="rect">
            <a:avLst/>
          </a:prstGeom>
          <a:noFill/>
        </p:spPr>
      </p:pic>
      <p:pic>
        <p:nvPicPr>
          <p:cNvPr id="30732" name="Picture 12" descr="C:\Documents and Settings\Admin\Рабочий стол\ИСТОРИЯ\big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341857" cy="7215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9697" name="Picture 1" descr="C:\Documents and Settings\Admin\Рабочий стол\ИСТОРИЯ\5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0"/>
            <a:ext cx="5572164" cy="6921214"/>
          </a:xfrm>
          <a:prstGeom prst="rect">
            <a:avLst/>
          </a:prstGeom>
          <a:noFill/>
        </p:spPr>
      </p:pic>
      <p:pic>
        <p:nvPicPr>
          <p:cNvPr id="29698" name="Picture 2" descr="C:\Documents and Settings\Admin\Рабочий стол\ИСТОРИЯ\1287759203_ciklopy-cop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0"/>
            <a:ext cx="5786439" cy="6972658"/>
          </a:xfrm>
          <a:prstGeom prst="rect">
            <a:avLst/>
          </a:prstGeom>
          <a:noFill/>
        </p:spPr>
      </p:pic>
      <p:pic>
        <p:nvPicPr>
          <p:cNvPr id="29699" name="Picture 3" descr="C:\Documents and Settings\Admin\Рабочий стол\ИСТОРИЯ\gekatonheyry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0"/>
            <a:ext cx="6000792" cy="6999967"/>
          </a:xfrm>
          <a:prstGeom prst="rect">
            <a:avLst/>
          </a:prstGeom>
          <a:noFill/>
        </p:spPr>
      </p:pic>
      <p:pic>
        <p:nvPicPr>
          <p:cNvPr id="29700" name="Picture 4" descr="C:\Documents and Settings\Admin\Рабочий стол\ИСТОРИЯ\1245226049_1240560810_teletai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52" y="0"/>
            <a:ext cx="6000792" cy="7072338"/>
          </a:xfrm>
          <a:prstGeom prst="rect">
            <a:avLst/>
          </a:prstGeom>
          <a:noFill/>
        </p:spPr>
      </p:pic>
      <p:pic>
        <p:nvPicPr>
          <p:cNvPr id="29701" name="Picture 5" descr="C:\Documents and Settings\Admin\Рабочий стол\ИСТОРИЯ\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52" y="0"/>
            <a:ext cx="6224066" cy="6858000"/>
          </a:xfrm>
          <a:prstGeom prst="rect">
            <a:avLst/>
          </a:prstGeom>
          <a:noFill/>
        </p:spPr>
      </p:pic>
      <p:pic>
        <p:nvPicPr>
          <p:cNvPr id="29702" name="Picture 6" descr="C:\Documents and Settings\Admin\Рабочий стол\ИСТОРИЯ\3539351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214346" y="0"/>
            <a:ext cx="9358346" cy="6858000"/>
          </a:xfrm>
          <a:prstGeom prst="rect">
            <a:avLst/>
          </a:prstGeom>
          <a:noFill/>
        </p:spPr>
      </p:pic>
      <p:pic>
        <p:nvPicPr>
          <p:cNvPr id="29707" name="Picture 11" descr="C:\Documents and Settings\Admin\Рабочий стол\ИСТОРИЯ\Новая папка\0kronos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214346" y="0"/>
            <a:ext cx="9358346" cy="7252718"/>
          </a:xfrm>
          <a:prstGeom prst="rect">
            <a:avLst/>
          </a:prstGeom>
          <a:noFill/>
        </p:spPr>
      </p:pic>
      <p:pic>
        <p:nvPicPr>
          <p:cNvPr id="14" name="Picture 10" descr="C:\Documents and Settings\Admin\Рабочий стол\ИСТОРИЯ\Новая папка\kron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00166" y="0"/>
            <a:ext cx="6000792" cy="7460553"/>
          </a:xfrm>
          <a:prstGeom prst="rect">
            <a:avLst/>
          </a:prstGeom>
          <a:noFill/>
        </p:spPr>
      </p:pic>
      <p:pic>
        <p:nvPicPr>
          <p:cNvPr id="29708" name="Picture 12" descr="C:\Documents and Settings\Admin\Рабочий стол\ИСТОРИЯ\Новая папка\nyx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214346" y="0"/>
            <a:ext cx="9358346" cy="7070750"/>
          </a:xfrm>
          <a:prstGeom prst="rect">
            <a:avLst/>
          </a:prstGeom>
          <a:noFill/>
        </p:spPr>
      </p:pic>
      <p:pic>
        <p:nvPicPr>
          <p:cNvPr id="29710" name="Picture 14" descr="C:\Documents and Settings\Admin\Рабочий стол\ИСТОРИЯ\Новая папка\1621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71670" y="0"/>
            <a:ext cx="5715040" cy="7182486"/>
          </a:xfrm>
          <a:prstGeom prst="rect">
            <a:avLst/>
          </a:prstGeom>
          <a:noFill/>
        </p:spPr>
      </p:pic>
      <p:pic>
        <p:nvPicPr>
          <p:cNvPr id="29712" name="Picture 16" descr="C:\Documents and Settings\Admin\Рабочий стол\ИСТОРИЯ\Новая папка\fot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285784" y="0"/>
            <a:ext cx="9429784" cy="7072338"/>
          </a:xfrm>
          <a:prstGeom prst="rect">
            <a:avLst/>
          </a:prstGeom>
          <a:noFill/>
        </p:spPr>
      </p:pic>
      <p:pic>
        <p:nvPicPr>
          <p:cNvPr id="29713" name="Picture 17" descr="C:\Documents and Settings\Admin\Рабочий стол\ИСТОРИЯ\titans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214346" y="0"/>
            <a:ext cx="9358346" cy="6939658"/>
          </a:xfrm>
          <a:prstGeom prst="rect">
            <a:avLst/>
          </a:prstGeom>
          <a:noFill/>
        </p:spPr>
      </p:pic>
      <p:pic>
        <p:nvPicPr>
          <p:cNvPr id="29714" name="Picture 18" descr="C:\Documents and Settings\Admin\Рабочий стол\ИСТОРИЯ\94_Greek-Gods-03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284634" y="0"/>
            <a:ext cx="9428634" cy="7072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8673" name="Picture 1" descr="C:\Documents and Settings\Admin\Рабочий стол\ИСТОРИЯ\VBA (2)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0"/>
            <a:ext cx="6647447" cy="6858000"/>
          </a:xfrm>
          <a:prstGeom prst="rect">
            <a:avLst/>
          </a:prstGeom>
          <a:noFill/>
        </p:spPr>
      </p:pic>
      <p:pic>
        <p:nvPicPr>
          <p:cNvPr id="28674" name="Picture 2" descr="C:\Documents and Settings\Admin\Рабочий стол\ИСТОРИЯ\Новая папка\75354576_cronos1article_ima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0"/>
            <a:ext cx="7504305" cy="6858000"/>
          </a:xfrm>
          <a:prstGeom prst="rect">
            <a:avLst/>
          </a:prstGeom>
          <a:noFill/>
        </p:spPr>
      </p:pic>
      <p:pic>
        <p:nvPicPr>
          <p:cNvPr id="28675" name="Picture 3" descr="C:\Documents and Settings\Admin\Рабочий стол\ИСТОРИЯ\Новая папка\05ba497a954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14" y="-571528"/>
            <a:ext cx="7358114" cy="7751296"/>
          </a:xfrm>
          <a:prstGeom prst="rect">
            <a:avLst/>
          </a:prstGeom>
          <a:noFill/>
        </p:spPr>
      </p:pic>
      <p:pic>
        <p:nvPicPr>
          <p:cNvPr id="28676" name="Picture 4" descr="C:\Documents and Settings\Admin\Рабочий стол\ИСТОРИЯ\Новая папка\demetr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48" y="-171474"/>
            <a:ext cx="8215370" cy="7029474"/>
          </a:xfrm>
          <a:prstGeom prst="rect">
            <a:avLst/>
          </a:prstGeom>
          <a:noFill/>
        </p:spPr>
      </p:pic>
      <p:grpSp>
        <p:nvGrpSpPr>
          <p:cNvPr id="14" name="Группа 13"/>
          <p:cNvGrpSpPr/>
          <p:nvPr/>
        </p:nvGrpSpPr>
        <p:grpSpPr>
          <a:xfrm>
            <a:off x="0" y="-857307"/>
            <a:ext cx="9144000" cy="7715307"/>
            <a:chOff x="0" y="-857307"/>
            <a:chExt cx="9144000" cy="7715307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679" name="Picture 7" descr="C:\Documents and Settings\Admin\Рабочий стол\ИСТОРИЯ\Новая папка\895049.gif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85918" y="-857307"/>
              <a:ext cx="5786478" cy="7715307"/>
            </a:xfrm>
            <a:prstGeom prst="rect">
              <a:avLst/>
            </a:prstGeom>
            <a:noFill/>
          </p:spPr>
        </p:pic>
      </p:grpSp>
      <p:pic>
        <p:nvPicPr>
          <p:cNvPr id="28680" name="Picture 8" descr="C:\Documents and Settings\Admin\Рабочий стол\ИСТОРИЯ\Новая папка\fot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4" y="-285776"/>
            <a:ext cx="9086846" cy="7143776"/>
          </a:xfrm>
          <a:prstGeom prst="rect">
            <a:avLst/>
          </a:prstGeom>
          <a:noFill/>
        </p:spPr>
      </p:pic>
      <p:pic>
        <p:nvPicPr>
          <p:cNvPr id="28681" name="Picture 9" descr="C:\Documents and Settings\Admin\Рабочий стол\ИСТОРИЯ\Новая папка\IMG_023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-285776"/>
            <a:ext cx="9143999" cy="7500990"/>
          </a:xfrm>
          <a:prstGeom prst="rect">
            <a:avLst/>
          </a:prstGeom>
          <a:noFill/>
        </p:spPr>
      </p:pic>
      <p:pic>
        <p:nvPicPr>
          <p:cNvPr id="28682" name="Picture 10" descr="C:\Documents and Settings\Admin\Рабочий стол\ИСТОРИЯ\9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-377155"/>
            <a:ext cx="9144000" cy="7449493"/>
          </a:xfrm>
          <a:prstGeom prst="rect">
            <a:avLst/>
          </a:prstGeom>
          <a:noFill/>
        </p:spPr>
      </p:pic>
      <p:pic>
        <p:nvPicPr>
          <p:cNvPr id="28684" name="Picture 12" descr="C:\Documents and Settings\Admin\Рабочий стол\ИСТОРИЯ\mlad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549765" cy="7286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.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26" name="Picture 2" descr="C:\Documents and Settings\Admin\Рабочий стол\ИСТОРИЯ\zeu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139673"/>
            <a:ext cx="5374662" cy="6718327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ИСТОРИЯ\37743051_ze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0"/>
            <a:ext cx="5857916" cy="6984438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ИСТОРИЯ\peter.paul_.ruben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76801" cy="6858000"/>
          </a:xfrm>
          <a:prstGeom prst="rect">
            <a:avLst/>
          </a:prstGeom>
          <a:noFill/>
        </p:spPr>
      </p:pic>
      <p:pic>
        <p:nvPicPr>
          <p:cNvPr id="1029" name="Picture 5" descr="C:\Documents and Settings\Admin\Рабочий стол\ИСТОРИЯ\Olim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-1214470"/>
            <a:ext cx="9144000" cy="8715436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ИСТОРИЯ\zeus-go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271319" cy="8017159"/>
          </a:xfrm>
          <a:prstGeom prst="rect">
            <a:avLst/>
          </a:prstGeom>
          <a:noFill/>
        </p:spPr>
      </p:pic>
      <p:pic>
        <p:nvPicPr>
          <p:cNvPr id="1031" name="Picture 7" descr="C:\Documents and Settings\Admin\Рабочий стол\ИСТОРИЯ\zeu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0100" y="0"/>
            <a:ext cx="7143768" cy="7063501"/>
          </a:xfrm>
          <a:prstGeom prst="rect">
            <a:avLst/>
          </a:prstGeom>
          <a:noFill/>
        </p:spPr>
      </p:pic>
      <p:pic>
        <p:nvPicPr>
          <p:cNvPr id="1032" name="Picture 8" descr="C:\Documents and Settings\Admin\Рабочий стол\ИСТОРИЯ\2μαχη-300x23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9144000" cy="7071360"/>
          </a:xfrm>
          <a:prstGeom prst="rect">
            <a:avLst/>
          </a:prstGeom>
          <a:noFill/>
        </p:spPr>
      </p:pic>
      <p:pic>
        <p:nvPicPr>
          <p:cNvPr id="1033" name="Picture 9" descr="C:\Documents and Settings\Admin\Рабочий стол\ИСТОРИЯ\Heracles battle with the giant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022756" cy="6643710"/>
          </a:xfrm>
          <a:prstGeom prst="rect">
            <a:avLst/>
          </a:prstGeom>
          <a:noFill/>
        </p:spPr>
      </p:pic>
      <p:pic>
        <p:nvPicPr>
          <p:cNvPr id="1034" name="Picture 10" descr="C:\Documents and Settings\Admin\Рабочий стол\ИСТОРИЯ\158584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57290" y="-214338"/>
            <a:ext cx="6500826" cy="7324874"/>
          </a:xfrm>
          <a:prstGeom prst="rect">
            <a:avLst/>
          </a:prstGeom>
          <a:noFill/>
        </p:spPr>
      </p:pic>
      <p:pic>
        <p:nvPicPr>
          <p:cNvPr id="1035" name="Picture 11" descr="C:\Documents and Settings\Admin\Рабочий стол\ИСТОРИЯ\1585846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642974" y="-214338"/>
            <a:ext cx="10766431" cy="7072338"/>
          </a:xfrm>
          <a:prstGeom prst="rect">
            <a:avLst/>
          </a:prstGeom>
          <a:noFill/>
        </p:spPr>
      </p:pic>
      <p:pic>
        <p:nvPicPr>
          <p:cNvPr id="1036" name="Picture 12" descr="C:\Documents and Settings\Admin\Рабочий стол\ИСТОРИЯ\0378d617742ffa6d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1" y="0"/>
            <a:ext cx="992956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D:\ГИФКИ\homiak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8498780" cy="292895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285852" y="571480"/>
            <a:ext cx="61654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ФИЗМИНУТКА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4F4F4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4F4F4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967</TotalTime>
  <Words>355</Words>
  <Application>Microsoft Office PowerPoint</Application>
  <PresentationFormat>Экран (4:3)</PresentationFormat>
  <Paragraphs>39</Paragraphs>
  <Slides>16</Slides>
  <Notes>2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86</cp:revision>
  <dcterms:modified xsi:type="dcterms:W3CDTF">2017-03-13T14:32:35Z</dcterms:modified>
</cp:coreProperties>
</file>