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  <p:sldId id="263" r:id="rId7"/>
    <p:sldId id="262" r:id="rId8"/>
    <p:sldId id="264" r:id="rId9"/>
    <p:sldId id="265" r:id="rId10"/>
    <p:sldId id="272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?parent-reqid=1514980267947674-1100200002315251279921793-man1-4031&amp;source=wi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Окружающий мир </a:t>
            </a:r>
            <a:r>
              <a:rPr lang="ru-RU" sz="4400" dirty="0" smtClean="0"/>
              <a:t>тема </a:t>
            </a:r>
            <a:r>
              <a:rPr lang="ru-RU" dirty="0" smtClean="0"/>
              <a:t>«ОСЕНЬ»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Ефимова Надежда Михайловна,</a:t>
            </a:r>
          </a:p>
          <a:p>
            <a:pPr algn="r"/>
            <a:r>
              <a:rPr lang="ru-RU" dirty="0" smtClean="0"/>
              <a:t>учитель-дефектолог </a:t>
            </a:r>
          </a:p>
          <a:p>
            <a:pPr algn="r"/>
            <a:r>
              <a:rPr lang="ru-RU" dirty="0" smtClean="0"/>
              <a:t>МОУ «СОШ №1 </a:t>
            </a:r>
            <a:r>
              <a:rPr lang="ru-RU" dirty="0" err="1" smtClean="0"/>
              <a:t>г.Ртищево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Саратовской области»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6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732" y="2967335"/>
            <a:ext cx="10796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Занятия людей осенью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6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урожая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43" y="2715959"/>
            <a:ext cx="4438778" cy="33178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8" y="2984182"/>
            <a:ext cx="4572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</a:t>
            </a:r>
            <a:r>
              <a:rPr lang="ru-RU" b="1" dirty="0" smtClean="0"/>
              <a:t>юди</a:t>
            </a:r>
            <a:r>
              <a:rPr lang="ru-RU" dirty="0" smtClean="0"/>
              <a:t> убирают </a:t>
            </a:r>
            <a:r>
              <a:rPr lang="ru-RU" dirty="0"/>
              <a:t>опавшую листву,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09841"/>
            <a:ext cx="4718050" cy="3211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4" y="2560638"/>
            <a:ext cx="4364752" cy="3309937"/>
          </a:xfrm>
        </p:spPr>
      </p:pic>
    </p:spTree>
    <p:extLst>
      <p:ext uri="{BB962C8B-B14F-4D97-AF65-F5344CB8AC3E}">
        <p14:creationId xmlns:p14="http://schemas.microsoft.com/office/powerpoint/2010/main" val="26236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Готовят почву осенью.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2691606"/>
            <a:ext cx="4572000" cy="3048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85156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Одежда людей осенью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4" y="2646298"/>
            <a:ext cx="4067175" cy="30480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6298"/>
            <a:ext cx="4718050" cy="3138616"/>
          </a:xfrm>
        </p:spPr>
      </p:pic>
    </p:spTree>
    <p:extLst>
      <p:ext uri="{BB962C8B-B14F-4D97-AF65-F5344CB8AC3E}">
        <p14:creationId xmlns:p14="http://schemas.microsoft.com/office/powerpoint/2010/main" val="358497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yandex.ru/images?parent-reqid=1514980267947674-1100200002315251279921793-man1-4031&amp;source=wiz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Н.Б.Матвеева,М.С.Котина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.Живой мир. Просвещение.,Москва.2014 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 b="9333"/>
          <a:stretch/>
        </p:blipFill>
        <p:spPr>
          <a:xfrm>
            <a:off x="503705" y="627888"/>
            <a:ext cx="5143500" cy="5583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1" r="48900"/>
          <a:stretch/>
        </p:blipFill>
        <p:spPr>
          <a:xfrm>
            <a:off x="5647205" y="627888"/>
            <a:ext cx="6230112" cy="5602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42463" y="2967335"/>
            <a:ext cx="830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Созревают осенние ягоды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8256" y="2967335"/>
            <a:ext cx="72515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лесу растут грибы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240" y="1428453"/>
            <a:ext cx="4913376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СЕНТЯБРЬ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92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 b="8800"/>
          <a:stretch/>
        </p:blipFill>
        <p:spPr>
          <a:xfrm>
            <a:off x="846271" y="620880"/>
            <a:ext cx="5143500" cy="5620512"/>
          </a:xfrm>
          <a:prstGeom prst="rect">
            <a:avLst/>
          </a:prstGeom>
        </p:spPr>
      </p:pic>
      <p:pic>
        <p:nvPicPr>
          <p:cNvPr id="1026" name="Picture 2" descr="http://tomatoz.ru/uploads/posts/2012-11/1351747361_0_ef60b_9a9fd240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3" y="621792"/>
            <a:ext cx="6375748" cy="56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67977" y="2967335"/>
            <a:ext cx="92560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Листья на деревьях желтеют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Начинается листопад.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Льют холодные дожди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3911" y="999744"/>
            <a:ext cx="4096505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ОКТЯБРЬ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6989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7" b="7824"/>
          <a:stretch/>
        </p:blipFill>
        <p:spPr>
          <a:xfrm>
            <a:off x="1343459" y="294894"/>
            <a:ext cx="9753600" cy="5965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1456" y="1572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8160" y="1572768"/>
            <a:ext cx="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91456" y="1572768"/>
            <a:ext cx="354937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НОЯБРЬ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180" y="2967335"/>
            <a:ext cx="776366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Деревья и кустарники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сбрасывают листву.</a:t>
            </a:r>
          </a:p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Начинаются заморозки.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167" y="2967335"/>
            <a:ext cx="77636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Деревья и кустарники </a:t>
            </a:r>
          </a:p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сбрасывают листву.</a:t>
            </a:r>
          </a:p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Начинаются заморозки.</a:t>
            </a:r>
          </a:p>
        </p:txBody>
      </p:sp>
    </p:spTree>
    <p:extLst>
      <p:ext uri="{BB962C8B-B14F-4D97-AF65-F5344CB8AC3E}">
        <p14:creationId xmlns:p14="http://schemas.microsoft.com/office/powerpoint/2010/main" val="408026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890" y="3016103"/>
            <a:ext cx="114649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Жизнь животных ,птиц.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9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Зайцы и белки меняют шерсть. Появляется более теплый мех. Меняется его цвет.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2560638"/>
            <a:ext cx="2482452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2691606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140867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лис и волков вырастает теплый </a:t>
            </a:r>
            <a:r>
              <a:rPr lang="ru-RU" dirty="0" err="1" smtClean="0"/>
              <a:t>подшерток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4841"/>
            <a:ext cx="4718050" cy="31415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2691606"/>
            <a:ext cx="3810000" cy="3048000"/>
          </a:xfrm>
        </p:spPr>
      </p:pic>
    </p:spTree>
    <p:extLst>
      <p:ext uri="{BB962C8B-B14F-4D97-AF65-F5344CB8AC3E}">
        <p14:creationId xmlns:p14="http://schemas.microsoft.com/office/powerpoint/2010/main" val="1602417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Ежи и медведи впадают в спячку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2560638"/>
            <a:ext cx="2482452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2782094"/>
            <a:ext cx="4572000" cy="2867025"/>
          </a:xfrm>
        </p:spPr>
      </p:pic>
    </p:spTree>
    <p:extLst>
      <p:ext uri="{BB962C8B-B14F-4D97-AF65-F5344CB8AC3E}">
        <p14:creationId xmlns:p14="http://schemas.microsoft.com/office/powerpoint/2010/main" val="416779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Птицы , которые питаются насекомыми , улетают на юг.</a:t>
            </a:r>
            <a:br>
              <a:rPr lang="ru-RU" dirty="0" smtClean="0"/>
            </a:br>
            <a:r>
              <a:rPr lang="ru-RU" dirty="0" smtClean="0"/>
              <a:t>Некоторые остаются зимовать.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6369"/>
            <a:ext cx="4572000" cy="30384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2696369"/>
            <a:ext cx="4572000" cy="3038475"/>
          </a:xfrm>
        </p:spPr>
      </p:pic>
    </p:spTree>
    <p:extLst>
      <p:ext uri="{BB962C8B-B14F-4D97-AF65-F5344CB8AC3E}">
        <p14:creationId xmlns:p14="http://schemas.microsoft.com/office/powerpoint/2010/main" val="212083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</TotalTime>
  <Words>134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Окружающий мир тема «ОСЕНЬ»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Зайцы и белки меняют шерсть. Появляется более теплый мех. Меняется его цвет.</vt:lpstr>
      <vt:lpstr>У лис и волков вырастает теплый подшерток.</vt:lpstr>
      <vt:lpstr>Ежи и медведи впадают в спячку</vt:lpstr>
      <vt:lpstr>Птицы , которые питаются насекомыми , улетают на юг. Некоторые остаются зимовать.</vt:lpstr>
      <vt:lpstr>Презентация PowerPoint</vt:lpstr>
      <vt:lpstr>Уборка урожая</vt:lpstr>
      <vt:lpstr>Люди убирают опавшую листву,</vt:lpstr>
      <vt:lpstr>Готовят почву осенью.</vt:lpstr>
      <vt:lpstr>Одежда людей осенью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тема «Времена  года»</dc:title>
  <dc:creator>Пользователь</dc:creator>
  <cp:lastModifiedBy>Пользователь</cp:lastModifiedBy>
  <cp:revision>18</cp:revision>
  <dcterms:created xsi:type="dcterms:W3CDTF">2018-01-02T17:23:11Z</dcterms:created>
  <dcterms:modified xsi:type="dcterms:W3CDTF">2018-01-03T12:30:34Z</dcterms:modified>
</cp:coreProperties>
</file>