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hop-kopona.com/uploads/posts/2018-06/1530013860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30625" y="-1130622"/>
            <a:ext cx="6882752" cy="9143998"/>
          </a:xfrm>
          <a:prstGeom prst="rect">
            <a:avLst/>
          </a:prstGeom>
          <a:noFill/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1670" y="3429000"/>
            <a:ext cx="5072098" cy="2786082"/>
          </a:xfrm>
        </p:spPr>
        <p:txBody>
          <a:bodyPr>
            <a:noAutofit/>
          </a:bodyPr>
          <a:lstStyle/>
          <a:p>
            <a:pPr algn="l"/>
            <a:r>
              <a:rPr lang="ru-RU" sz="2800" b="1" u="sng" dirty="0" smtClean="0">
                <a:solidFill>
                  <a:schemeClr val="tx1"/>
                </a:solidFill>
                <a:latin typeface="Comic Sans MS" pitchFamily="66" charset="0"/>
              </a:rPr>
              <a:t>Автор: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Андреев Дмитрий</a:t>
            </a:r>
          </a:p>
          <a:p>
            <a:pPr algn="l"/>
            <a:r>
              <a:rPr lang="ru-RU" sz="2800" b="1" smtClean="0">
                <a:solidFill>
                  <a:schemeClr val="tx1"/>
                </a:solidFill>
                <a:latin typeface="Comic Sans MS" pitchFamily="66" charset="0"/>
              </a:rPr>
              <a:t>Ученик 3 </a:t>
            </a:r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«В» класса</a:t>
            </a:r>
          </a:p>
          <a:p>
            <a:pPr algn="l"/>
            <a:r>
              <a:rPr lang="ru-RU" sz="2800" b="1" dirty="0" smtClean="0">
                <a:solidFill>
                  <a:schemeClr val="tx1"/>
                </a:solidFill>
                <a:latin typeface="Comic Sans MS" pitchFamily="66" charset="0"/>
              </a:rPr>
              <a:t>МБОУ СОШ № 1 с. Арзгир</a:t>
            </a:r>
          </a:p>
          <a:p>
            <a:pPr algn="l"/>
            <a:endParaRPr lang="ru-RU" sz="1600" b="1" dirty="0" smtClean="0">
              <a:solidFill>
                <a:schemeClr val="tx1"/>
              </a:solidFill>
              <a:latin typeface="Comic Sans MS" pitchFamily="66" charset="0"/>
            </a:endParaRPr>
          </a:p>
          <a:p>
            <a:pPr algn="l"/>
            <a:r>
              <a:rPr lang="ru-RU" sz="1600" b="1" dirty="0" smtClean="0">
                <a:solidFill>
                  <a:schemeClr val="tx1"/>
                </a:solidFill>
                <a:latin typeface="Comic Sans MS" pitchFamily="66" charset="0"/>
              </a:rPr>
              <a:t>                 Ноябрь, 2019 год</a:t>
            </a:r>
            <a:endParaRPr lang="ru-RU" sz="16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4348" y="714356"/>
            <a:ext cx="7772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i="1" dirty="0">
                <a:latin typeface="Comic Sans MS" pitchFamily="66" charset="0"/>
              </a:rPr>
              <a:t>«Мир </a:t>
            </a:r>
            <a:r>
              <a:rPr lang="ru-RU" sz="5400" b="1" i="1" dirty="0" smtClean="0">
                <a:latin typeface="Comic Sans MS" pitchFamily="66" charset="0"/>
              </a:rPr>
              <a:t/>
            </a:r>
            <a:br>
              <a:rPr lang="ru-RU" sz="5400" b="1" i="1" dirty="0" smtClean="0">
                <a:latin typeface="Comic Sans MS" pitchFamily="66" charset="0"/>
              </a:rPr>
            </a:br>
            <a:r>
              <a:rPr lang="ru-RU" sz="5400" b="1" i="1" dirty="0" smtClean="0">
                <a:latin typeface="Comic Sans MS" pitchFamily="66" charset="0"/>
              </a:rPr>
              <a:t>русской </a:t>
            </a:r>
            <a:r>
              <a:rPr lang="ru-RU" sz="5400" b="1" i="1" dirty="0">
                <a:latin typeface="Comic Sans MS" pitchFamily="66" charset="0"/>
              </a:rPr>
              <a:t>избы»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10"/>
          <p:cNvSpPr>
            <a:spLocks noGrp="1"/>
          </p:cNvSpPr>
          <p:nvPr>
            <p:ph type="body" sz="half" idx="2"/>
          </p:nvPr>
        </p:nvSpPr>
        <p:spPr>
          <a:xfrm>
            <a:off x="428596" y="5643578"/>
            <a:ext cx="8286808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По оконным наличникам можно определить, где находишься и чего больше всего боялся народ.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4338" name="Picture 2" descr="По оконным наличникам можно определить, где находишься и чего больше всего боялся народ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95" r="95"/>
          <a:stretch>
            <a:fillRect/>
          </a:stretch>
        </p:blipFill>
        <p:spPr bwMode="auto">
          <a:xfrm>
            <a:off x="1214414" y="285728"/>
            <a:ext cx="6834757" cy="51260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28794" y="5857892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>
                <a:latin typeface="Comic Sans MS" pitchFamily="66" charset="0"/>
              </a:rPr>
              <a:t>Наличник как оберег.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5362" name="Picture 2" descr="https://cs8.pikabu.ru/post_img/2016/06/16/4/146605633416268482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2500" b="12500"/>
          <a:stretch>
            <a:fillRect/>
          </a:stretch>
        </p:blipFill>
        <p:spPr bwMode="auto">
          <a:xfrm>
            <a:off x="1071538" y="500042"/>
            <a:ext cx="6802988" cy="51022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Общая особенность наличников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57158" y="2071678"/>
            <a:ext cx="4040188" cy="714380"/>
          </a:xfrm>
        </p:spPr>
        <p:txBody>
          <a:bodyPr>
            <a:normAutofit fontScale="85000" lnSpcReduction="20000"/>
          </a:bodyPr>
          <a:lstStyle/>
          <a:p>
            <a:pPr lvl="0" algn="ctr"/>
            <a:r>
              <a:rPr lang="ru-RU" sz="2800" kern="0" dirty="0" smtClean="0">
                <a:latin typeface="Comic Sans MS" pitchFamily="66" charset="0"/>
              </a:rPr>
              <a:t>Верхняя часть наличника – кокошник</a:t>
            </a:r>
          </a:p>
          <a:p>
            <a:pPr algn="ctr"/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3"/>
          </p:nvPr>
        </p:nvSpPr>
        <p:spPr>
          <a:xfrm>
            <a:off x="4643438" y="2143116"/>
            <a:ext cx="4041775" cy="854076"/>
          </a:xfrm>
        </p:spPr>
        <p:txBody>
          <a:bodyPr>
            <a:normAutofit/>
          </a:bodyPr>
          <a:lstStyle/>
          <a:p>
            <a:pPr lvl="0" algn="ctr"/>
            <a:r>
              <a:rPr lang="ru-RU" kern="0" dirty="0" smtClean="0">
                <a:latin typeface="Comic Sans MS" pitchFamily="66" charset="0"/>
              </a:rPr>
              <a:t>Нижняя часть наличника - фартук</a:t>
            </a:r>
          </a:p>
          <a:p>
            <a:endParaRPr lang="ru-RU" dirty="0"/>
          </a:p>
        </p:txBody>
      </p:sp>
      <p:pic>
        <p:nvPicPr>
          <p:cNvPr id="10" name="Picture 7" descr="2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3000372"/>
            <a:ext cx="3043230" cy="261074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880" y="3000372"/>
            <a:ext cx="4265334" cy="27259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7158" y="5857892"/>
            <a:ext cx="8501122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Иван Хафизов сделал около 18 тыс. снимков и создал «Виртуальный музей резных наличников».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16386" name="Picture 2" descr="Иван Хафизов сделал около 18 тыс. снимков и создал «Виртуальный музей резных наличников». forumhouse.ru. 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95" r="95"/>
          <a:stretch>
            <a:fillRect/>
          </a:stretch>
        </p:blipFill>
        <p:spPr bwMode="auto">
          <a:xfrm>
            <a:off x="1071538" y="571480"/>
            <a:ext cx="6802988" cy="51022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57356" y="5643578"/>
            <a:ext cx="5486400" cy="80486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Comic Sans MS" pitchFamily="66" charset="0"/>
              </a:rPr>
              <a:t>Современные наличники отличаются высокой эстетикой.</a:t>
            </a:r>
            <a:endParaRPr lang="ru-RU" sz="2400" dirty="0">
              <a:latin typeface="Comic Sans MS" pitchFamily="66" charset="0"/>
            </a:endParaRPr>
          </a:p>
        </p:txBody>
      </p:sp>
      <p:pic>
        <p:nvPicPr>
          <p:cNvPr id="21506" name="Picture 2" descr="Современные наличники отличаются высокой эстетикой, но смысловую нагрузку не несут. pinterest.com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95" r="95"/>
          <a:stretch>
            <a:fillRect/>
          </a:stretch>
        </p:blipFill>
        <p:spPr bwMode="auto">
          <a:xfrm>
            <a:off x="1357290" y="428604"/>
            <a:ext cx="6802988" cy="51022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Comic Sans MS" pitchFamily="66" charset="0"/>
              </a:rPr>
              <a:t>Образы </a:t>
            </a:r>
            <a:br>
              <a:rPr lang="ru-RU" sz="4000" b="1" dirty="0" smtClean="0">
                <a:latin typeface="Comic Sans MS" pitchFamily="66" charset="0"/>
              </a:rPr>
            </a:br>
            <a:r>
              <a:rPr lang="ru-RU" sz="4000" b="1" dirty="0" smtClean="0">
                <a:latin typeface="Comic Sans MS" pitchFamily="66" charset="0"/>
              </a:rPr>
              <a:t>из иллюстрированных сказок</a:t>
            </a:r>
            <a:endParaRPr lang="ru-RU" sz="4000" b="1" dirty="0">
              <a:latin typeface="Comic Sans MS" pitchFamily="66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/>
          <a:srcRect l="13177" t="11719" r="39605" b="24804"/>
          <a:stretch>
            <a:fillRect/>
          </a:stretch>
        </p:blipFill>
        <p:spPr bwMode="auto">
          <a:xfrm>
            <a:off x="1785918" y="1714488"/>
            <a:ext cx="5857916" cy="44274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Comic Sans MS" pitchFamily="66" charset="0"/>
              </a:rPr>
              <a:t>Древние сказочные постройки</a:t>
            </a:r>
            <a:endParaRPr lang="ru-RU" b="1" dirty="0">
              <a:latin typeface="Comic Sans MS" pitchFamily="66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6278" t="11372" r="42901" b="24868"/>
          <a:stretch>
            <a:fillRect/>
          </a:stretch>
        </p:blipFill>
        <p:spPr bwMode="auto">
          <a:xfrm>
            <a:off x="1857356" y="1500174"/>
            <a:ext cx="5429288" cy="476771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900igr.net/up/datas/112775/0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82</Words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«Мир  русской избы»</vt:lpstr>
      <vt:lpstr>Слайд 2</vt:lpstr>
      <vt:lpstr>Слайд 3</vt:lpstr>
      <vt:lpstr>Общая особенность наличников</vt:lpstr>
      <vt:lpstr>Слайд 5</vt:lpstr>
      <vt:lpstr>Слайд 6</vt:lpstr>
      <vt:lpstr>Образы  из иллюстрированных сказок</vt:lpstr>
      <vt:lpstr>Древние сказочные постройки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«Мир  русской избы»</dc:title>
  <dc:creator>Семья Андреевых</dc:creator>
  <cp:lastModifiedBy>Пользователь Windows</cp:lastModifiedBy>
  <cp:revision>14</cp:revision>
  <dcterms:created xsi:type="dcterms:W3CDTF">2019-11-08T17:51:36Z</dcterms:created>
  <dcterms:modified xsi:type="dcterms:W3CDTF">2019-12-24T19:20:55Z</dcterms:modified>
</cp:coreProperties>
</file>