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67" r:id="rId4"/>
    <p:sldId id="317" r:id="rId5"/>
    <p:sldId id="318" r:id="rId6"/>
    <p:sldId id="319" r:id="rId7"/>
    <p:sldId id="320" r:id="rId8"/>
    <p:sldId id="324" r:id="rId9"/>
    <p:sldId id="325" r:id="rId10"/>
    <p:sldId id="326" r:id="rId11"/>
    <p:sldId id="327" r:id="rId12"/>
    <p:sldId id="323" r:id="rId13"/>
    <p:sldId id="328" r:id="rId14"/>
    <p:sldId id="329" r:id="rId15"/>
    <p:sldId id="33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F747"/>
    <a:srgbClr val="990033"/>
    <a:srgbClr val="009900"/>
    <a:srgbClr val="6600CC"/>
    <a:srgbClr val="0000CC"/>
    <a:srgbClr val="993300"/>
    <a:srgbClr val="C5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3D771-49B3-4D08-A8E1-3C0571F8D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3C6313-0D8D-4035-B12E-51C961EE1C3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Конечные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(содержат конечное число элементов)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FF6B0-13B8-486D-B84E-4C0735E5B6B2}" type="parTrans" cxnId="{B048B4A9-A2E3-4A7A-99A2-D8B9DDA76AD4}">
      <dgm:prSet/>
      <dgm:spPr/>
      <dgm:t>
        <a:bodyPr/>
        <a:lstStyle/>
        <a:p>
          <a:endParaRPr lang="ru-RU"/>
        </a:p>
      </dgm:t>
    </dgm:pt>
    <dgm:pt modelId="{8C502232-4CF4-408A-A774-BDD1FF77C400}" type="sibTrans" cxnId="{B048B4A9-A2E3-4A7A-99A2-D8B9DDA76AD4}">
      <dgm:prSet/>
      <dgm:spPr/>
      <dgm:t>
        <a:bodyPr/>
        <a:lstStyle/>
        <a:p>
          <a:endParaRPr lang="ru-RU"/>
        </a:p>
      </dgm:t>
    </dgm:pt>
    <dgm:pt modelId="{47679BD9-E477-446B-B57A-274590CE1E2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Множество дней недели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47393-17C6-4C0C-8512-EE923CEFFE16}" type="parTrans" cxnId="{C89870B0-DDA0-47E5-94D5-3F15323980EB}">
      <dgm:prSet/>
      <dgm:spPr/>
      <dgm:t>
        <a:bodyPr/>
        <a:lstStyle/>
        <a:p>
          <a:endParaRPr lang="ru-RU"/>
        </a:p>
      </dgm:t>
    </dgm:pt>
    <dgm:pt modelId="{5A398C30-70CB-44AC-AD54-21717DEE79EC}" type="sibTrans" cxnId="{C89870B0-DDA0-47E5-94D5-3F15323980EB}">
      <dgm:prSet/>
      <dgm:spPr/>
      <dgm:t>
        <a:bodyPr/>
        <a:lstStyle/>
        <a:p>
          <a:endParaRPr lang="ru-RU"/>
        </a:p>
      </dgm:t>
    </dgm:pt>
    <dgm:pt modelId="{85336C1C-150D-424E-9C98-D3EE6A3ED97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Бесконечные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(содержат бесконечно много элементов)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6A394-7146-4088-A678-FFAD23B7726A}" type="parTrans" cxnId="{44A645C8-0983-4C0A-BDAC-48986A1188A2}">
      <dgm:prSet/>
      <dgm:spPr/>
      <dgm:t>
        <a:bodyPr/>
        <a:lstStyle/>
        <a:p>
          <a:endParaRPr lang="ru-RU"/>
        </a:p>
      </dgm:t>
    </dgm:pt>
    <dgm:pt modelId="{B7DF68D0-51D0-4C0A-93D8-B4C18D86AD87}" type="sibTrans" cxnId="{44A645C8-0983-4C0A-BDAC-48986A1188A2}">
      <dgm:prSet/>
      <dgm:spPr/>
      <dgm:t>
        <a:bodyPr/>
        <a:lstStyle/>
        <a:p>
          <a:endParaRPr lang="ru-RU"/>
        </a:p>
      </dgm:t>
    </dgm:pt>
    <dgm:pt modelId="{E6D7181F-7B93-4415-A539-4E94C50AD33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Множество натуральных чисел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A37C8-42F2-4767-9B8D-2912CCF25520}" type="parTrans" cxnId="{98B03AEE-3C76-4D8B-85C9-8E7A2CEEFB6B}">
      <dgm:prSet/>
      <dgm:spPr/>
      <dgm:t>
        <a:bodyPr/>
        <a:lstStyle/>
        <a:p>
          <a:endParaRPr lang="ru-RU"/>
        </a:p>
      </dgm:t>
    </dgm:pt>
    <dgm:pt modelId="{BF31E998-3D81-46C1-AE74-BF0453881262}" type="sibTrans" cxnId="{98B03AEE-3C76-4D8B-85C9-8E7A2CEEFB6B}">
      <dgm:prSet/>
      <dgm:spPr/>
      <dgm:t>
        <a:bodyPr/>
        <a:lstStyle/>
        <a:p>
          <a:endParaRPr lang="ru-RU"/>
        </a:p>
      </dgm:t>
    </dgm:pt>
    <dgm:pt modelId="{7E6A1B49-CB6E-4AF0-B765-240A6A7D309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Множество студентов группы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BEAD-7A6D-4E3E-B5C5-62C9BCE780C8}" type="parTrans" cxnId="{CB08BF99-B4D2-4CEF-85B0-F2714DA689CC}">
      <dgm:prSet/>
      <dgm:spPr/>
      <dgm:t>
        <a:bodyPr/>
        <a:lstStyle/>
        <a:p>
          <a:endParaRPr lang="ru-RU"/>
        </a:p>
      </dgm:t>
    </dgm:pt>
    <dgm:pt modelId="{1AD44D6A-3746-4FAA-A69F-A2F82105B8B2}" type="sibTrans" cxnId="{CB08BF99-B4D2-4CEF-85B0-F2714DA689CC}">
      <dgm:prSet/>
      <dgm:spPr/>
      <dgm:t>
        <a:bodyPr/>
        <a:lstStyle/>
        <a:p>
          <a:endParaRPr lang="ru-RU"/>
        </a:p>
      </dgm:t>
    </dgm:pt>
    <dgm:pt modelId="{5EE6BC20-B37D-4E4E-8697-10475AF36D9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Множество точек на прямой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2A1C4-427D-4A19-9D0F-E0A755989DD8}" type="parTrans" cxnId="{15342F9C-426B-46EC-BC4B-08DC6E635EEB}">
      <dgm:prSet/>
      <dgm:spPr/>
    </dgm:pt>
    <dgm:pt modelId="{B7B5B70F-6E6D-47F9-82F9-3084777F0541}" type="sibTrans" cxnId="{15342F9C-426B-46EC-BC4B-08DC6E635EEB}">
      <dgm:prSet/>
      <dgm:spPr/>
    </dgm:pt>
    <dgm:pt modelId="{5B0160BD-6ADF-4FEF-9C90-F3135BD7A9D5}" type="pres">
      <dgm:prSet presAssocID="{F183D771-49B3-4D08-A8E1-3C0571F8D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7D4DD-1519-4CFD-A32B-6DC513B473BD}" type="pres">
      <dgm:prSet presAssocID="{033C6313-0D8D-4035-B12E-51C961EE1C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12095-8385-44B2-8A56-D212DEDE9D10}" type="pres">
      <dgm:prSet presAssocID="{033C6313-0D8D-4035-B12E-51C961EE1C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3C6F-AB6F-4B26-9BF9-5BD4B5FE2CCC}" type="pres">
      <dgm:prSet presAssocID="{85336C1C-150D-424E-9C98-D3EE6A3ED9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36A14-1031-49AB-85A8-29D9C15DDA36}" type="pres">
      <dgm:prSet presAssocID="{85336C1C-150D-424E-9C98-D3EE6A3ED9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A61C6-2F72-4EFE-B890-E81190E1F324}" type="presOf" srcId="{E6D7181F-7B93-4415-A539-4E94C50AD33A}" destId="{B3136A14-1031-49AB-85A8-29D9C15DDA36}" srcOrd="0" destOrd="0" presId="urn:microsoft.com/office/officeart/2005/8/layout/vList2"/>
    <dgm:cxn modelId="{689B2245-0F59-47F9-97A5-6C040EC0D9E8}" type="presOf" srcId="{7E6A1B49-CB6E-4AF0-B765-240A6A7D3098}" destId="{CD712095-8385-44B2-8A56-D212DEDE9D10}" srcOrd="0" destOrd="1" presId="urn:microsoft.com/office/officeart/2005/8/layout/vList2"/>
    <dgm:cxn modelId="{44A645C8-0983-4C0A-BDAC-48986A1188A2}" srcId="{F183D771-49B3-4D08-A8E1-3C0571F8DF48}" destId="{85336C1C-150D-424E-9C98-D3EE6A3ED978}" srcOrd="1" destOrd="0" parTransId="{DE86A394-7146-4088-A678-FFAD23B7726A}" sibTransId="{B7DF68D0-51D0-4C0A-93D8-B4C18D86AD87}"/>
    <dgm:cxn modelId="{15342F9C-426B-46EC-BC4B-08DC6E635EEB}" srcId="{85336C1C-150D-424E-9C98-D3EE6A3ED978}" destId="{5EE6BC20-B37D-4E4E-8697-10475AF36D93}" srcOrd="1" destOrd="0" parTransId="{18E2A1C4-427D-4A19-9D0F-E0A755989DD8}" sibTransId="{B7B5B70F-6E6D-47F9-82F9-3084777F0541}"/>
    <dgm:cxn modelId="{B048B4A9-A2E3-4A7A-99A2-D8B9DDA76AD4}" srcId="{F183D771-49B3-4D08-A8E1-3C0571F8DF48}" destId="{033C6313-0D8D-4035-B12E-51C961EE1C3C}" srcOrd="0" destOrd="0" parTransId="{678FF6B0-13B8-486D-B84E-4C0735E5B6B2}" sibTransId="{8C502232-4CF4-408A-A774-BDD1FF77C400}"/>
    <dgm:cxn modelId="{6B2F92FC-33DC-4C6B-9B25-3625918CA32B}" type="presOf" srcId="{F183D771-49B3-4D08-A8E1-3C0571F8DF48}" destId="{5B0160BD-6ADF-4FEF-9C90-F3135BD7A9D5}" srcOrd="0" destOrd="0" presId="urn:microsoft.com/office/officeart/2005/8/layout/vList2"/>
    <dgm:cxn modelId="{33001A65-FB02-4E80-808C-E485BD4FD00C}" type="presOf" srcId="{85336C1C-150D-424E-9C98-D3EE6A3ED978}" destId="{649B3C6F-AB6F-4B26-9BF9-5BD4B5FE2CCC}" srcOrd="0" destOrd="0" presId="urn:microsoft.com/office/officeart/2005/8/layout/vList2"/>
    <dgm:cxn modelId="{CB08BF99-B4D2-4CEF-85B0-F2714DA689CC}" srcId="{033C6313-0D8D-4035-B12E-51C961EE1C3C}" destId="{7E6A1B49-CB6E-4AF0-B765-240A6A7D3098}" srcOrd="1" destOrd="0" parTransId="{8169BEAD-7A6D-4E3E-B5C5-62C9BCE780C8}" sibTransId="{1AD44D6A-3746-4FAA-A69F-A2F82105B8B2}"/>
    <dgm:cxn modelId="{DFFC8527-272A-482A-9203-62CCA417FCCB}" type="presOf" srcId="{5EE6BC20-B37D-4E4E-8697-10475AF36D93}" destId="{B3136A14-1031-49AB-85A8-29D9C15DDA36}" srcOrd="0" destOrd="1" presId="urn:microsoft.com/office/officeart/2005/8/layout/vList2"/>
    <dgm:cxn modelId="{5484DBE4-1D8D-4451-901B-C3B368CA8DE9}" type="presOf" srcId="{47679BD9-E477-446B-B57A-274590CE1E26}" destId="{CD712095-8385-44B2-8A56-D212DEDE9D10}" srcOrd="0" destOrd="0" presId="urn:microsoft.com/office/officeart/2005/8/layout/vList2"/>
    <dgm:cxn modelId="{C89870B0-DDA0-47E5-94D5-3F15323980EB}" srcId="{033C6313-0D8D-4035-B12E-51C961EE1C3C}" destId="{47679BD9-E477-446B-B57A-274590CE1E26}" srcOrd="0" destOrd="0" parTransId="{B3047393-17C6-4C0C-8512-EE923CEFFE16}" sibTransId="{5A398C30-70CB-44AC-AD54-21717DEE79EC}"/>
    <dgm:cxn modelId="{007CC394-458A-4335-B990-3D3B8C38C3A6}" type="presOf" srcId="{033C6313-0D8D-4035-B12E-51C961EE1C3C}" destId="{E827D4DD-1519-4CFD-A32B-6DC513B473BD}" srcOrd="0" destOrd="0" presId="urn:microsoft.com/office/officeart/2005/8/layout/vList2"/>
    <dgm:cxn modelId="{98B03AEE-3C76-4D8B-85C9-8E7A2CEEFB6B}" srcId="{85336C1C-150D-424E-9C98-D3EE6A3ED978}" destId="{E6D7181F-7B93-4415-A539-4E94C50AD33A}" srcOrd="0" destOrd="0" parTransId="{59AA37C8-42F2-4767-9B8D-2912CCF25520}" sibTransId="{BF31E998-3D81-46C1-AE74-BF0453881262}"/>
    <dgm:cxn modelId="{5220D1E3-64CC-41FF-B999-4E3C69D4DF1E}" type="presParOf" srcId="{5B0160BD-6ADF-4FEF-9C90-F3135BD7A9D5}" destId="{E827D4DD-1519-4CFD-A32B-6DC513B473BD}" srcOrd="0" destOrd="0" presId="urn:microsoft.com/office/officeart/2005/8/layout/vList2"/>
    <dgm:cxn modelId="{D1508994-6684-4DAC-A3E8-DFC1F68BF190}" type="presParOf" srcId="{5B0160BD-6ADF-4FEF-9C90-F3135BD7A9D5}" destId="{CD712095-8385-44B2-8A56-D212DEDE9D10}" srcOrd="1" destOrd="0" presId="urn:microsoft.com/office/officeart/2005/8/layout/vList2"/>
    <dgm:cxn modelId="{71678913-F1DE-4454-B1A1-3C63637DDBF0}" type="presParOf" srcId="{5B0160BD-6ADF-4FEF-9C90-F3135BD7A9D5}" destId="{649B3C6F-AB6F-4B26-9BF9-5BD4B5FE2CCC}" srcOrd="2" destOrd="0" presId="urn:microsoft.com/office/officeart/2005/8/layout/vList2"/>
    <dgm:cxn modelId="{326BCFA9-0E37-4CCD-816F-351C2EC4B8B8}" type="presParOf" srcId="{5B0160BD-6ADF-4FEF-9C90-F3135BD7A9D5}" destId="{B3136A14-1031-49AB-85A8-29D9C15DDA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A9CF8-6645-492B-9900-38D893C412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A53C7-6829-49B2-B488-66976664F051}">
      <dgm:prSet phldrT="[Текст]" custT="1"/>
      <dgm:spPr/>
      <dgm:t>
        <a:bodyPr/>
        <a:lstStyle/>
        <a:p>
          <a:r>
            <a:rPr lang="ru-RU" sz="2400" b="1" i="0" u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Перечислением (списком) его элементов</a:t>
          </a:r>
          <a:endParaRPr lang="ru-RU" sz="2400" b="1" i="0" u="none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2EEEE-AA94-485A-8682-F7892EEEE84F}" type="parTrans" cxnId="{6820A3BD-D23F-413E-9D01-5750BF7485A8}">
      <dgm:prSet/>
      <dgm:spPr/>
      <dgm:t>
        <a:bodyPr/>
        <a:lstStyle/>
        <a:p>
          <a:endParaRPr lang="ru-RU"/>
        </a:p>
      </dgm:t>
    </dgm:pt>
    <dgm:pt modelId="{E6280861-C857-4326-B4D4-8166F281801C}" type="sibTrans" cxnId="{6820A3BD-D23F-413E-9D01-5750BF7485A8}">
      <dgm:prSet/>
      <dgm:spPr/>
      <dgm:t>
        <a:bodyPr/>
        <a:lstStyle/>
        <a:p>
          <a:endParaRPr lang="ru-RU"/>
        </a:p>
      </dgm:t>
    </dgm:pt>
    <dgm:pt modelId="{38990C61-6721-4EB9-B7B9-8A2244B56F75}" type="pres">
      <dgm:prSet presAssocID="{20EA9CF8-6645-492B-9900-38D893C4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14882-8582-46B1-B65E-B56F365D32F6}" type="pres">
      <dgm:prSet presAssocID="{D22A53C7-6829-49B2-B488-66976664F051}" presName="node" presStyleLbl="node1" presStyleIdx="0" presStyleCnt="1" custScaleX="97285" custScaleY="12115" custLinFactNeighborX="-505" custLinFactNeighborY="-3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0A3BD-D23F-413E-9D01-5750BF7485A8}" srcId="{20EA9CF8-6645-492B-9900-38D893C412DC}" destId="{D22A53C7-6829-49B2-B488-66976664F051}" srcOrd="0" destOrd="0" parTransId="{95E2EEEE-AA94-485A-8682-F7892EEEE84F}" sibTransId="{E6280861-C857-4326-B4D4-8166F281801C}"/>
    <dgm:cxn modelId="{CB7F0D82-1D7A-4670-A091-B801BCED246D}" type="presOf" srcId="{20EA9CF8-6645-492B-9900-38D893C412DC}" destId="{38990C61-6721-4EB9-B7B9-8A2244B56F75}" srcOrd="0" destOrd="0" presId="urn:microsoft.com/office/officeart/2005/8/layout/default"/>
    <dgm:cxn modelId="{56815D6C-B0F6-477F-829D-5E74E81B2D8A}" type="presOf" srcId="{D22A53C7-6829-49B2-B488-66976664F051}" destId="{A4214882-8582-46B1-B65E-B56F365D32F6}" srcOrd="0" destOrd="0" presId="urn:microsoft.com/office/officeart/2005/8/layout/default"/>
    <dgm:cxn modelId="{11375A6F-0CA9-4419-AE6D-D3DCA4B95700}" type="presParOf" srcId="{38990C61-6721-4EB9-B7B9-8A2244B56F75}" destId="{A4214882-8582-46B1-B65E-B56F365D32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A9CF8-6645-492B-9900-38D893C412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A53C7-6829-49B2-B488-66976664F051}">
      <dgm:prSet phldrT="[Текст]" custT="1"/>
      <dgm:spPr/>
      <dgm:t>
        <a:bodyPr/>
        <a:lstStyle/>
        <a:p>
          <a:r>
            <a:rPr lang="ru-RU" sz="2400" b="1" i="0" u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Порождающей процедурой</a:t>
          </a:r>
          <a:endParaRPr lang="ru-RU" sz="2400" b="1" i="0" u="none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2EEEE-AA94-485A-8682-F7892EEEE84F}" type="parTrans" cxnId="{6820A3BD-D23F-413E-9D01-5750BF7485A8}">
      <dgm:prSet/>
      <dgm:spPr/>
      <dgm:t>
        <a:bodyPr/>
        <a:lstStyle/>
        <a:p>
          <a:endParaRPr lang="ru-RU"/>
        </a:p>
      </dgm:t>
    </dgm:pt>
    <dgm:pt modelId="{E6280861-C857-4326-B4D4-8166F281801C}" type="sibTrans" cxnId="{6820A3BD-D23F-413E-9D01-5750BF7485A8}">
      <dgm:prSet/>
      <dgm:spPr/>
      <dgm:t>
        <a:bodyPr/>
        <a:lstStyle/>
        <a:p>
          <a:endParaRPr lang="ru-RU"/>
        </a:p>
      </dgm:t>
    </dgm:pt>
    <dgm:pt modelId="{38990C61-6721-4EB9-B7B9-8A2244B56F75}" type="pres">
      <dgm:prSet presAssocID="{20EA9CF8-6645-492B-9900-38D893C4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14882-8582-46B1-B65E-B56F365D32F6}" type="pres">
      <dgm:prSet presAssocID="{D22A53C7-6829-49B2-B488-66976664F051}" presName="node" presStyleLbl="node1" presStyleIdx="0" presStyleCnt="1" custScaleX="97285" custScaleY="12115" custLinFactNeighborX="-505" custLinFactNeighborY="-3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0A3BD-D23F-413E-9D01-5750BF7485A8}" srcId="{20EA9CF8-6645-492B-9900-38D893C412DC}" destId="{D22A53C7-6829-49B2-B488-66976664F051}" srcOrd="0" destOrd="0" parTransId="{95E2EEEE-AA94-485A-8682-F7892EEEE84F}" sibTransId="{E6280861-C857-4326-B4D4-8166F281801C}"/>
    <dgm:cxn modelId="{B68A3634-9AE1-412D-8319-8D6D92240815}" type="presOf" srcId="{D22A53C7-6829-49B2-B488-66976664F051}" destId="{A4214882-8582-46B1-B65E-B56F365D32F6}" srcOrd="0" destOrd="0" presId="urn:microsoft.com/office/officeart/2005/8/layout/default"/>
    <dgm:cxn modelId="{1B086E5A-BF37-4121-BBA2-F7E33918E503}" type="presOf" srcId="{20EA9CF8-6645-492B-9900-38D893C412DC}" destId="{38990C61-6721-4EB9-B7B9-8A2244B56F75}" srcOrd="0" destOrd="0" presId="urn:microsoft.com/office/officeart/2005/8/layout/default"/>
    <dgm:cxn modelId="{28E59E07-6DFA-4BDC-96E3-DD9C6D8A5E69}" type="presParOf" srcId="{38990C61-6721-4EB9-B7B9-8A2244B56F75}" destId="{A4214882-8582-46B1-B65E-B56F365D32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A9CF8-6645-492B-9900-38D893C412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A53C7-6829-49B2-B488-66976664F051}">
      <dgm:prSet phldrT="[Текст]" custT="1"/>
      <dgm:spPr/>
      <dgm:t>
        <a:bodyPr/>
        <a:lstStyle/>
        <a:p>
          <a:r>
            <a:rPr lang="ru-RU" sz="2400" b="1" i="0" u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Указанием характеристического свойства</a:t>
          </a:r>
          <a:endParaRPr lang="ru-RU" sz="2400" b="1" i="0" u="none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2EEEE-AA94-485A-8682-F7892EEEE84F}" type="parTrans" cxnId="{6820A3BD-D23F-413E-9D01-5750BF7485A8}">
      <dgm:prSet/>
      <dgm:spPr/>
      <dgm:t>
        <a:bodyPr/>
        <a:lstStyle/>
        <a:p>
          <a:endParaRPr lang="ru-RU"/>
        </a:p>
      </dgm:t>
    </dgm:pt>
    <dgm:pt modelId="{E6280861-C857-4326-B4D4-8166F281801C}" type="sibTrans" cxnId="{6820A3BD-D23F-413E-9D01-5750BF7485A8}">
      <dgm:prSet/>
      <dgm:spPr/>
      <dgm:t>
        <a:bodyPr/>
        <a:lstStyle/>
        <a:p>
          <a:endParaRPr lang="ru-RU"/>
        </a:p>
      </dgm:t>
    </dgm:pt>
    <dgm:pt modelId="{38990C61-6721-4EB9-B7B9-8A2244B56F75}" type="pres">
      <dgm:prSet presAssocID="{20EA9CF8-6645-492B-9900-38D893C4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14882-8582-46B1-B65E-B56F365D32F6}" type="pres">
      <dgm:prSet presAssocID="{D22A53C7-6829-49B2-B488-66976664F051}" presName="node" presStyleLbl="node1" presStyleIdx="0" presStyleCnt="1" custScaleX="97285" custScaleY="12115" custLinFactNeighborX="-505" custLinFactNeighborY="-3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0A3BD-D23F-413E-9D01-5750BF7485A8}" srcId="{20EA9CF8-6645-492B-9900-38D893C412DC}" destId="{D22A53C7-6829-49B2-B488-66976664F051}" srcOrd="0" destOrd="0" parTransId="{95E2EEEE-AA94-485A-8682-F7892EEEE84F}" sibTransId="{E6280861-C857-4326-B4D4-8166F281801C}"/>
    <dgm:cxn modelId="{B79A0E2E-27D8-4BE1-92B8-BF51BA4925CA}" type="presOf" srcId="{D22A53C7-6829-49B2-B488-66976664F051}" destId="{A4214882-8582-46B1-B65E-B56F365D32F6}" srcOrd="0" destOrd="0" presId="urn:microsoft.com/office/officeart/2005/8/layout/default"/>
    <dgm:cxn modelId="{8400EE22-D8B3-43D6-9505-FA588851E188}" type="presOf" srcId="{20EA9CF8-6645-492B-9900-38D893C412DC}" destId="{38990C61-6721-4EB9-B7B9-8A2244B56F75}" srcOrd="0" destOrd="0" presId="urn:microsoft.com/office/officeart/2005/8/layout/default"/>
    <dgm:cxn modelId="{1BFA20D9-DF7D-420C-9337-4414BE2AB558}" type="presParOf" srcId="{38990C61-6721-4EB9-B7B9-8A2244B56F75}" destId="{A4214882-8582-46B1-B65E-B56F365D32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A9CF8-6645-492B-9900-38D893C412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A53C7-6829-49B2-B488-66976664F051}">
      <dgm:prSet phldrT="[Текст]" custT="1"/>
      <dgm:spPr/>
      <dgm:t>
        <a:bodyPr/>
        <a:lstStyle/>
        <a:p>
          <a:r>
            <a:rPr lang="ru-RU" sz="2400" b="1" i="0" u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Графически (с помощью диаграмм Эйлера-Венна)</a:t>
          </a:r>
          <a:endParaRPr lang="ru-RU" sz="2400" b="1" i="0" u="none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2EEEE-AA94-485A-8682-F7892EEEE84F}" type="parTrans" cxnId="{6820A3BD-D23F-413E-9D01-5750BF7485A8}">
      <dgm:prSet/>
      <dgm:spPr/>
      <dgm:t>
        <a:bodyPr/>
        <a:lstStyle/>
        <a:p>
          <a:endParaRPr lang="ru-RU"/>
        </a:p>
      </dgm:t>
    </dgm:pt>
    <dgm:pt modelId="{E6280861-C857-4326-B4D4-8166F281801C}" type="sibTrans" cxnId="{6820A3BD-D23F-413E-9D01-5750BF7485A8}">
      <dgm:prSet/>
      <dgm:spPr/>
      <dgm:t>
        <a:bodyPr/>
        <a:lstStyle/>
        <a:p>
          <a:endParaRPr lang="ru-RU"/>
        </a:p>
      </dgm:t>
    </dgm:pt>
    <dgm:pt modelId="{38990C61-6721-4EB9-B7B9-8A2244B56F75}" type="pres">
      <dgm:prSet presAssocID="{20EA9CF8-6645-492B-9900-38D893C4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14882-8582-46B1-B65E-B56F365D32F6}" type="pres">
      <dgm:prSet presAssocID="{D22A53C7-6829-49B2-B488-66976664F051}" presName="node" presStyleLbl="node1" presStyleIdx="0" presStyleCnt="1" custScaleX="97285" custScaleY="12115" custLinFactNeighborX="-505" custLinFactNeighborY="-3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0A3BD-D23F-413E-9D01-5750BF7485A8}" srcId="{20EA9CF8-6645-492B-9900-38D893C412DC}" destId="{D22A53C7-6829-49B2-B488-66976664F051}" srcOrd="0" destOrd="0" parTransId="{95E2EEEE-AA94-485A-8682-F7892EEEE84F}" sibTransId="{E6280861-C857-4326-B4D4-8166F281801C}"/>
    <dgm:cxn modelId="{06052BAC-ACCD-41DC-9FBC-88FBC85D71B1}" type="presOf" srcId="{D22A53C7-6829-49B2-B488-66976664F051}" destId="{A4214882-8582-46B1-B65E-B56F365D32F6}" srcOrd="0" destOrd="0" presId="urn:microsoft.com/office/officeart/2005/8/layout/default"/>
    <dgm:cxn modelId="{43AF3807-FD3A-4167-A93F-38552438DC90}" type="presOf" srcId="{20EA9CF8-6645-492B-9900-38D893C412DC}" destId="{38990C61-6721-4EB9-B7B9-8A2244B56F75}" srcOrd="0" destOrd="0" presId="urn:microsoft.com/office/officeart/2005/8/layout/default"/>
    <dgm:cxn modelId="{D35C94F1-22A1-4D9A-A62D-9A2B8B60347B}" type="presParOf" srcId="{38990C61-6721-4EB9-B7B9-8A2244B56F75}" destId="{A4214882-8582-46B1-B65E-B56F365D32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6652-E055-4245-BF73-B3F1A16ADA5E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8578-485A-4D89-ABD8-D010F17D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30EA353-7AE1-41A1-B709-3778253754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2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F2431-BE55-4FF8-94BC-ACED80DAAE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772E0-C41A-4178-9C8B-CB30617EC1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4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1FC5C-D8F7-4626-8FE5-7C387C5F4A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5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047E4-89D9-4AA7-B042-5F67AF2719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010D0-3F78-4312-B446-F415BF2DAF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29FB8-0062-4AF0-AF5F-22C3F0D997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4D8C-2CE5-4326-B7A1-CBE02860ED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5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EE916-96E4-4C0A-9BB6-BBE970F98B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8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591F9-5F2C-4335-A8EC-D0E1CE2C4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5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E68E2-7F79-47F4-AFA4-A2A9C65C5D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0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6ED0E2E-F133-462B-8722-85D47E269DC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00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1192" y="836712"/>
            <a:ext cx="7805415" cy="2511431"/>
          </a:xfrm>
        </p:spPr>
        <p:txBody>
          <a:bodyPr/>
          <a:lstStyle/>
          <a:p>
            <a:pPr eaLnBrk="1" hangingPunct="1"/>
            <a:r>
              <a:rPr lang="ru-RU" sz="4400" b="1" dirty="0"/>
              <a:t>Множества, </a:t>
            </a:r>
            <a:r>
              <a:rPr lang="ru-RU" sz="4400" b="1" dirty="0" smtClean="0"/>
              <a:t>их виды.</a:t>
            </a:r>
            <a:br>
              <a:rPr lang="ru-RU" sz="4400" b="1" dirty="0" smtClean="0"/>
            </a:br>
            <a:r>
              <a:rPr lang="ru-RU" sz="4400" b="1" dirty="0" smtClean="0"/>
              <a:t>Способы задания множеств</a:t>
            </a:r>
            <a:endParaRPr lang="ru-RU" sz="4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5567" y="3789040"/>
            <a:ext cx="5976664" cy="151216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Юрьевна</a:t>
            </a:r>
            <a:endParaRPr lang="ru-RU" sz="2000" b="1" dirty="0">
              <a:solidFill>
                <a:srgbClr val="028A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«АМТ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Армавир </a:t>
            </a: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дисциплин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3. Способы задания множеств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506138"/>
              </p:ext>
            </p:extLst>
          </p:nvPr>
        </p:nvGraphicFramePr>
        <p:xfrm>
          <a:off x="762000" y="1905000"/>
          <a:ext cx="7697788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36913"/>
            <a:ext cx="828092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Характеристическое свойство – это такое свойство, что элементы множества им обладают, а все остальное на свете не обладает.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применим как к конечным, так и бесконечным множествам.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Герои романа Л. Н. Толстого «Война и мир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 = {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0 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1} – множество всех действительных чисел таких, что они заключены между 0 и 1 включительно.</a:t>
            </a:r>
          </a:p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3. Способы задания множеств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094333"/>
              </p:ext>
            </p:extLst>
          </p:nvPr>
        </p:nvGraphicFramePr>
        <p:xfrm>
          <a:off x="762000" y="1905000"/>
          <a:ext cx="7697788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762000" y="2929643"/>
            <a:ext cx="280831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50673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attbgomez.com.dagf.site/wp-content/uploads/2013/11/photo-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93" y="2746558"/>
            <a:ext cx="4617095" cy="34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704856" cy="1224136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4. Подмножества</a:t>
            </a:r>
            <a:r>
              <a:rPr lang="ru-RU" sz="3200" b="1" i="1" dirty="0"/>
              <a:t>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Универсальное </a:t>
            </a:r>
            <a:r>
              <a:rPr lang="ru-RU" sz="3200" b="1" i="1" dirty="0"/>
              <a:t>множество</a:t>
            </a:r>
            <a:endParaRPr lang="ru-RU" sz="3200" b="1" i="1" dirty="0" smtClean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Множество В называется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если всякий элемент множества В является элементом множества А.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Обозначение: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⊂ 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⊂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(!!) 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Если А ⊂ В и В ⊂ А, то А = В.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Если А – некоторое множество, то Ø ⊂ А и А ⊂ А.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riter5.ru/word/images/img12-1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62" y="3212976"/>
            <a:ext cx="27052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704856" cy="1224136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4. Подмножества</a:t>
            </a:r>
            <a:r>
              <a:rPr lang="ru-RU" sz="3200" b="1" i="1" dirty="0"/>
              <a:t>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Универсальное </a:t>
            </a:r>
            <a:r>
              <a:rPr lang="ru-RU" sz="3200" b="1" i="1" dirty="0"/>
              <a:t>множество</a:t>
            </a:r>
            <a:endParaRPr lang="ru-RU" sz="3200" b="1" i="1" dirty="0" smtClean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Подмножества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несобственными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подмножествами множества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Любое другое подмножество называется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подмножеством этого множества.</a:t>
            </a: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 = {1; 2; 3}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{1}, {2}, {3}, {1; 2}, {1; 3}, {2; 3} – собственные подмножества</a:t>
            </a:r>
          </a:p>
        </p:txBody>
      </p:sp>
    </p:spTree>
    <p:extLst>
      <p:ext uri="{BB962C8B-B14F-4D97-AF65-F5344CB8AC3E}">
        <p14:creationId xmlns:p14="http://schemas.microsoft.com/office/powerpoint/2010/main" val="27088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704856" cy="1224136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4. Подмножества</a:t>
            </a:r>
            <a:r>
              <a:rPr lang="ru-RU" sz="3200" b="1" i="1" dirty="0"/>
              <a:t>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Универсальное </a:t>
            </a:r>
            <a:r>
              <a:rPr lang="ru-RU" sz="3200" b="1" i="1" dirty="0"/>
              <a:t>множество</a:t>
            </a:r>
            <a:endParaRPr lang="ru-RU" sz="3200" b="1" i="1" dirty="0" smtClean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Множество всех подмножеств некоторого множества А называется его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булеаном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Обозначение: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В(А)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= {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{ Ø; {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 {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 {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}}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(!!)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)| = 2</a:t>
            </a:r>
            <a:r>
              <a:rPr lang="ru-RU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множество, содержащее п элементов, имеет 2</a:t>
            </a:r>
            <a:r>
              <a:rPr lang="ru-RU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подмножеств.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704856" cy="1224136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4. Подмножества</a:t>
            </a:r>
            <a:r>
              <a:rPr lang="ru-RU" sz="3200" b="1" i="1" dirty="0"/>
              <a:t>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Универсальное </a:t>
            </a:r>
            <a:r>
              <a:rPr lang="ru-RU" sz="3200" b="1" i="1" dirty="0"/>
              <a:t>множество</a:t>
            </a:r>
            <a:endParaRPr lang="ru-RU" sz="3200" b="1" i="1" dirty="0" smtClean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Воображаемое множество, содержащее в себе все другие множества, называется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Обозначение: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573016"/>
            <a:ext cx="424847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358214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35996" y="4077072"/>
            <a:ext cx="1332148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41238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61999" y="404664"/>
            <a:ext cx="7626424" cy="1174576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chemeClr val="accent1">
                    <a:lumMod val="50000"/>
                  </a:schemeClr>
                </a:solidFill>
              </a:rPr>
              <a:t>Основоположник </a:t>
            </a:r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теории </a:t>
            </a:r>
            <a:r>
              <a:rPr lang="ru-RU" altLang="ru-RU" sz="3200" b="1" i="1" dirty="0">
                <a:solidFill>
                  <a:schemeClr val="accent1">
                    <a:lumMod val="50000"/>
                  </a:schemeClr>
                </a:solidFill>
              </a:rPr>
              <a:t>множеств</a:t>
            </a:r>
            <a:endParaRPr lang="ru-RU" alt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05000"/>
            <a:ext cx="7770440" cy="4548336"/>
          </a:xfrm>
        </p:spPr>
        <p:txBody>
          <a:bodyPr/>
          <a:lstStyle/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se.sci-lib.com/a_pictures/04/00/232466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060848"/>
            <a:ext cx="30372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0100" y="2417227"/>
            <a:ext cx="3240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«Множество есть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многое, мыслимое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как единое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600" b="1" i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 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Георг </a:t>
            </a:r>
            <a:r>
              <a:rPr lang="ru-RU" altLang="ru-RU" sz="2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Кантор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      (1845-1918)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немецкий математик, </a:t>
            </a:r>
            <a:r>
              <a:rPr lang="ru-RU" altLang="ru-RU" b="1" i="1" dirty="0">
                <a:solidFill>
                  <a:srgbClr val="0000FF"/>
                </a:solidFill>
                <a:latin typeface="Georgia" panose="02040502050405020303" pitchFamily="18" charset="0"/>
              </a:rPr>
              <a:t>основоположник                                                           теории множеств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560840" cy="1224137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1. Понятия </a:t>
            </a:r>
            <a:r>
              <a:rPr lang="ru-RU" sz="3200" b="1" i="1" dirty="0"/>
              <a:t>множества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и </a:t>
            </a:r>
            <a:r>
              <a:rPr lang="ru-RU" sz="3200" b="1" i="1" dirty="0"/>
              <a:t>его элементов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844824"/>
                <a:ext cx="8208912" cy="446449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altLang="ru-RU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Опр.</a:t>
                </a:r>
                <a:r>
                  <a:rPr lang="ru-RU" altLang="ru-RU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Множество</a:t>
                </a:r>
                <a:r>
                  <a:rPr lang="ru-RU" alt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совокупность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каких-либо 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объектов, 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обладающих  общим 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свойством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:r>
                  <a:rPr lang="ru-RU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(возможно, с индексами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Опр.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Объекты, из которых состоит множество, называются его </a:t>
                </a:r>
                <a:r>
                  <a:rPr lang="ru-RU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элементами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:r>
                  <a:rPr lang="ru-RU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(возможно, с индексами)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этом говорят, что элемент принадлежит множеству, и пишут: </a:t>
                </a:r>
                <a:r>
                  <a:rPr lang="ru-RU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844824"/>
                <a:ext cx="8208912" cy="4464496"/>
              </a:xfrm>
              <a:blipFill rotWithShape="0">
                <a:blip r:embed="rId2"/>
                <a:stretch>
                  <a:fillRect l="-1560" t="-1503" r="-1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6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2. Виды множеств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85613"/>
              </p:ext>
            </p:extLst>
          </p:nvPr>
        </p:nvGraphicFramePr>
        <p:xfrm>
          <a:off x="539552" y="1916832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2. Виды множеств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элементов множества называется </a:t>
                </a:r>
                <a:r>
                  <a:rPr lang="ru-RU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мощностью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этого множества.</a:t>
                </a:r>
              </a:p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:r>
                  <a:rPr lang="ru-RU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А |</a:t>
                </a:r>
              </a:p>
              <a:p>
                <a:pPr marL="0" indent="0" algn="just">
                  <a:buNone/>
                </a:pPr>
                <a:r>
                  <a:rPr lang="ru-RU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Множество, которое не содержит ни одного элемента, называется </a:t>
                </a:r>
                <a:r>
                  <a:rPr lang="ru-RU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пустым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endParaRPr lang="ru-RU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4" t="-1662" r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51520" y="4767984"/>
            <a:ext cx="3383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(!!)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Очевидно, что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51374"/>
            <a:ext cx="900601" cy="3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2. Виды множеств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множества, имеющие одинаковую мощность, называются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равномощными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Напр.: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цветов радуги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– множество нот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://cdo-drugba.ucoz.com/_nw/0/82064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1108"/>
            <a:ext cx="2634156" cy="17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zbukadekor.ru/upload/iblock/b48/b48368f2c66f12311f8913993310ed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85" y="4218570"/>
            <a:ext cx="2760699" cy="15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2. Виды множеств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1905000"/>
            <a:ext cx="7698432" cy="42892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множества называются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они содержат одни и те же элементы.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В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(!!)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А = В, то |А| = |В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edufuture.biz/images/3/3e/8-03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768752" cy="23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3. Способы задания множеств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337240"/>
              </p:ext>
            </p:extLst>
          </p:nvPr>
        </p:nvGraphicFramePr>
        <p:xfrm>
          <a:off x="762000" y="1905000"/>
          <a:ext cx="7697788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36912"/>
            <a:ext cx="741682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способ используется только для конечных множеств.</a:t>
            </a:r>
          </a:p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{понедельник, вторник, среда, четверг, пятница, суббота, воскресенье}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2662599.ru/photos/5986ba8b899f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49" y="4218558"/>
            <a:ext cx="2985472" cy="16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620687"/>
            <a:ext cx="7632848" cy="720081"/>
          </a:xfrm>
        </p:spPr>
        <p:txBody>
          <a:bodyPr/>
          <a:lstStyle/>
          <a:p>
            <a:pPr lvl="0" algn="ctr"/>
            <a:r>
              <a:rPr lang="ru-RU" sz="3200" b="1" i="1" dirty="0" smtClean="0"/>
              <a:t>3. Способы задания множеств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54207"/>
              </p:ext>
            </p:extLst>
          </p:nvPr>
        </p:nvGraphicFramePr>
        <p:xfrm>
          <a:off x="762000" y="1905000"/>
          <a:ext cx="7697788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3728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36912"/>
            <a:ext cx="741682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Порождающая процедура описывает способ получения элементов множества из уже полученных элементов, либо из других объектов.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используется для бесконечных множеств.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{1, 1, 2, 3, 5, 8, 13, 21,…}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порождающая процедура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 = {2, 4, 6, 8, 10,…}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порождающая процедура</a:t>
            </a:r>
          </a:p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683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Georgia</vt:lpstr>
      <vt:lpstr>Times New Roman</vt:lpstr>
      <vt:lpstr>Wingdings</vt:lpstr>
      <vt:lpstr>Студия</vt:lpstr>
      <vt:lpstr>Множества, их виды. Способы задания множеств</vt:lpstr>
      <vt:lpstr>Основоположник  теории множеств</vt:lpstr>
      <vt:lpstr>1. Понятия множества  и его элементов</vt:lpstr>
      <vt:lpstr>2. Виды множеств</vt:lpstr>
      <vt:lpstr>2. Виды множеств</vt:lpstr>
      <vt:lpstr>2. Виды множеств</vt:lpstr>
      <vt:lpstr>2. Виды множеств</vt:lpstr>
      <vt:lpstr>3. Способы задания множеств</vt:lpstr>
      <vt:lpstr>3. Способы задания множеств</vt:lpstr>
      <vt:lpstr>3. Способы задания множеств</vt:lpstr>
      <vt:lpstr>3. Способы задания множеств</vt:lpstr>
      <vt:lpstr>4. Подмножества.  Универсальное множество</vt:lpstr>
      <vt:lpstr>4. Подмножества.  Универсальное множество</vt:lpstr>
      <vt:lpstr>4. Подмножества.  Универсальное множество</vt:lpstr>
      <vt:lpstr>4. Подмножества.  Универсальное множество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RePack by Diakov</cp:lastModifiedBy>
  <cp:revision>160</cp:revision>
  <cp:lastPrinted>1601-01-01T00:00:00Z</cp:lastPrinted>
  <dcterms:created xsi:type="dcterms:W3CDTF">1601-01-01T00:00:00Z</dcterms:created>
  <dcterms:modified xsi:type="dcterms:W3CDTF">2017-12-17T04:32:39Z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