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7" r:id="rId5"/>
    <p:sldId id="266" r:id="rId6"/>
    <p:sldId id="265" r:id="rId7"/>
    <p:sldId id="263" r:id="rId8"/>
    <p:sldId id="262" r:id="rId9"/>
    <p:sldId id="261" r:id="rId10"/>
    <p:sldId id="26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7F6F9"/>
    <a:srgbClr val="FA64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190-B392-49FE-B83D-5600B9A2F22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3FB-AC81-4586-9A64-2F89FC80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190-B392-49FE-B83D-5600B9A2F22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3FB-AC81-4586-9A64-2F89FC80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190-B392-49FE-B83D-5600B9A2F22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3FB-AC81-4586-9A64-2F89FC80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190-B392-49FE-B83D-5600B9A2F22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3FB-AC81-4586-9A64-2F89FC80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190-B392-49FE-B83D-5600B9A2F22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3FB-AC81-4586-9A64-2F89FC80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190-B392-49FE-B83D-5600B9A2F22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3FB-AC81-4586-9A64-2F89FC80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190-B392-49FE-B83D-5600B9A2F22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3FB-AC81-4586-9A64-2F89FC80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190-B392-49FE-B83D-5600B9A2F22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3FB-AC81-4586-9A64-2F89FC80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190-B392-49FE-B83D-5600B9A2F22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3FB-AC81-4586-9A64-2F89FC80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190-B392-49FE-B83D-5600B9A2F22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3FB-AC81-4586-9A64-2F89FC80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190-B392-49FE-B83D-5600B9A2F22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3FB-AC81-4586-9A64-2F89FC80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9190-B392-49FE-B83D-5600B9A2F22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753FB-AC81-4586-9A64-2F89FC80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64DD"/>
            </a:gs>
            <a:gs pos="39999">
              <a:srgbClr val="00B0F0"/>
            </a:gs>
            <a:gs pos="70000">
              <a:srgbClr val="B7F6F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depositphotos_9420211-Dummy-with-colored-centimetric-t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286124"/>
            <a:ext cx="1594104" cy="3115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1" y="1571612"/>
            <a:ext cx="74131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Модная викторина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550070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Севастополь</a:t>
            </a:r>
          </a:p>
          <a:p>
            <a:pPr algn="ctr"/>
            <a:r>
              <a:rPr lang="ru-RU" sz="2400" dirty="0" smtClean="0"/>
              <a:t>2016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428604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ГБОУ  ПО  КГИСУ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435769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Разработчик:</a:t>
            </a:r>
          </a:p>
          <a:p>
            <a:pPr algn="r"/>
            <a:r>
              <a:rPr lang="ru-RU" dirty="0" smtClean="0"/>
              <a:t>Преподаватель </a:t>
            </a:r>
            <a:r>
              <a:rPr lang="ru-RU" dirty="0" err="1" smtClean="0"/>
              <a:t>спецдисциплин</a:t>
            </a:r>
            <a:endParaRPr lang="ru-RU" dirty="0" smtClean="0"/>
          </a:p>
          <a:p>
            <a:pPr algn="r"/>
            <a:r>
              <a:rPr lang="ru-RU" dirty="0" smtClean="0"/>
              <a:t>Воловик О.Л.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64DD"/>
            </a:gs>
            <a:gs pos="39999">
              <a:srgbClr val="00B0F0"/>
            </a:gs>
            <a:gs pos="70000">
              <a:srgbClr val="B7F6F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depositphotos_9420211-Dummy-with-colored-centimetric-t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357694"/>
            <a:ext cx="1045737" cy="20434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1" y="1571612"/>
            <a:ext cx="7413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9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4911741"/>
          </a:xfrm>
        </p:spPr>
        <p:txBody>
          <a:bodyPr/>
          <a:lstStyle/>
          <a:p>
            <a:r>
              <a:rPr lang="ru-RU" dirty="0"/>
              <a:t>В Японии его называют </a:t>
            </a:r>
            <a:r>
              <a:rPr lang="ru-RU" dirty="0" err="1"/>
              <a:t>юбинуки</a:t>
            </a:r>
            <a:r>
              <a:rPr lang="ru-RU" dirty="0"/>
              <a:t>,  в </a:t>
            </a:r>
            <a:r>
              <a:rPr lang="ru-RU" dirty="0" smtClean="0"/>
              <a:t> Торонто,  </a:t>
            </a:r>
            <a:r>
              <a:rPr lang="ru-RU" dirty="0"/>
              <a:t>ему установлен </a:t>
            </a:r>
            <a:r>
              <a:rPr lang="ru-RU" dirty="0" smtClean="0"/>
              <a:t> памятник</a:t>
            </a:r>
            <a:r>
              <a:rPr lang="ru-RU" dirty="0"/>
              <a:t>, </a:t>
            </a:r>
            <a:r>
              <a:rPr lang="en-US" dirty="0"/>
              <a:t> </a:t>
            </a:r>
            <a:r>
              <a:rPr lang="ru-RU" dirty="0" smtClean="0"/>
              <a:t>в </a:t>
            </a:r>
            <a:r>
              <a:rPr lang="ru-RU" dirty="0"/>
              <a:t>Париже </a:t>
            </a:r>
            <a:r>
              <a:rPr lang="ru-RU" dirty="0" smtClean="0"/>
              <a:t>он вручается, изготовленный из золота за </a:t>
            </a:r>
            <a:r>
              <a:rPr lang="ru-RU" dirty="0"/>
              <a:t>самую оригинальную и элегантную коллекцию сезона, он служит защитой пальца от укола иглой. Назовите его. </a:t>
            </a:r>
          </a:p>
        </p:txBody>
      </p:sp>
      <p:pic>
        <p:nvPicPr>
          <p:cNvPr id="8" name="Рисунок 7" descr="наперсток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845913"/>
            <a:ext cx="2071702" cy="2726359"/>
          </a:xfrm>
          <a:prstGeom prst="rect">
            <a:avLst/>
          </a:prstGeom>
        </p:spPr>
      </p:pic>
      <p:pic>
        <p:nvPicPr>
          <p:cNvPr id="9" name="Рисунок 8" descr="question-вопрос-и-человечик-знак-вопроса-мем-анимация-анимашка-нерюнгри-гифка-цветовые-вариации-фотошопинг-фотошоп-картинка-ПША-ГИФ-UBA-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857628"/>
            <a:ext cx="278608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64DD"/>
            </a:gs>
            <a:gs pos="39999">
              <a:srgbClr val="00B0F0"/>
            </a:gs>
            <a:gs pos="70000">
              <a:srgbClr val="B7F6F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depositphotos_9420211-Dummy-with-colored-centimetric-t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632040"/>
            <a:ext cx="1928826" cy="3769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1" y="1571612"/>
            <a:ext cx="7413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1142984"/>
            <a:ext cx="69294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  <a:endParaRPr lang="ru-RU" sz="13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64DD"/>
            </a:gs>
            <a:gs pos="39999">
              <a:srgbClr val="00B0F0"/>
            </a:gs>
            <a:gs pos="70000">
              <a:srgbClr val="B7F6F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depositphotos_9420211-Dummy-with-colored-centimetric-t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429132"/>
            <a:ext cx="1009179" cy="197204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357299"/>
            <a:ext cx="8401080" cy="3071834"/>
          </a:xfrm>
        </p:spPr>
        <p:txBody>
          <a:bodyPr/>
          <a:lstStyle/>
          <a:p>
            <a:pPr lvl="0"/>
            <a:r>
              <a:rPr lang="ru-RU" dirty="0"/>
              <a:t>Этот  пиджак  мужчины обязательно надевают  для церемонии вручения Нобелевской премии. Полное название этого пиджака переводится дословно с английского как «куртка, в которой курят»? </a:t>
            </a:r>
          </a:p>
          <a:p>
            <a:endParaRPr lang="ru-RU" dirty="0"/>
          </a:p>
        </p:txBody>
      </p:sp>
      <p:pic>
        <p:nvPicPr>
          <p:cNvPr id="7" name="Рисунок 6" descr="смокин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00504"/>
            <a:ext cx="1715915" cy="2571743"/>
          </a:xfrm>
          <a:prstGeom prst="rect">
            <a:avLst/>
          </a:prstGeom>
        </p:spPr>
      </p:pic>
      <p:pic>
        <p:nvPicPr>
          <p:cNvPr id="8" name="Рисунок 7" descr="question-вопрос-и-человечик-знак-вопроса-мем-анимация-анимашка-нерюнгри-гифка-цветовые-вариации-фотошопинг-фотошоп-картинка-ПША-ГИФ-UBA-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929066"/>
            <a:ext cx="2928934" cy="2928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6380" y="607220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смокинг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64DD"/>
            </a:gs>
            <a:gs pos="39999">
              <a:srgbClr val="00B0F0"/>
            </a:gs>
            <a:gs pos="70000">
              <a:srgbClr val="B7F6F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depositphotos_9420211-Dummy-with-colored-centimetric-t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307214"/>
            <a:ext cx="1071570" cy="2093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1" y="1571612"/>
            <a:ext cx="7413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lvl="0"/>
            <a:r>
              <a:rPr lang="ru-RU" dirty="0"/>
              <a:t>Этот </a:t>
            </a:r>
            <a:r>
              <a:rPr lang="ru-RU" dirty="0" smtClean="0"/>
              <a:t>кармашек </a:t>
            </a:r>
            <a:r>
              <a:rPr lang="ru-RU" dirty="0"/>
              <a:t>изначально предназначался для маленьких слитков золота, точнее самородков. Теперь в него кладут мелочи типа зажигалки или пачки жевательной резинки. На каком виде одежды он находится? </a:t>
            </a:r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7" name="Рисунок 6" descr="карман на джинса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929066"/>
            <a:ext cx="2928958" cy="2281638"/>
          </a:xfrm>
          <a:prstGeom prst="rect">
            <a:avLst/>
          </a:prstGeom>
        </p:spPr>
      </p:pic>
      <p:pic>
        <p:nvPicPr>
          <p:cNvPr id="8" name="Рисунок 7" descr="question-вопрос-и-человечик-знак-вопроса-мем-анимация-анимашка-нерюнгри-гифка-цветовые-вариации-фотошопинг-фотошоп-картинка-ПША-ГИФ-UBA-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786190"/>
            <a:ext cx="3071810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64DD"/>
            </a:gs>
            <a:gs pos="39999">
              <a:srgbClr val="00B0F0"/>
            </a:gs>
            <a:gs pos="70000">
              <a:srgbClr val="B7F6F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depositphotos_9420211-Dummy-with-colored-centimetric-t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857628"/>
            <a:ext cx="1301642" cy="2543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1" y="1571612"/>
            <a:ext cx="7413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Неширокая </a:t>
            </a:r>
            <a:r>
              <a:rPr lang="ru-RU" dirty="0"/>
              <a:t>оборка, которая используется для отделки платьев, блузок, нижних юбок. Или предмет, необходимый в игре в бадминтон. </a:t>
            </a:r>
          </a:p>
        </p:txBody>
      </p:sp>
      <p:pic>
        <p:nvPicPr>
          <p:cNvPr id="7" name="Рисунок 6" descr="вол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304890"/>
            <a:ext cx="2439193" cy="3338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64" y="3357562"/>
            <a:ext cx="696024" cy="321471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волан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question-вопрос-и-человечик-знак-вопроса-мем-анимация-анимашка-нерюнгри-гифка-цветовые-вариации-фотошопинг-фотошоп-картинка-ПША-ГИФ-UBA-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00" y="3214686"/>
            <a:ext cx="342902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64DD"/>
            </a:gs>
            <a:gs pos="39999">
              <a:srgbClr val="00B0F0"/>
            </a:gs>
            <a:gs pos="70000">
              <a:srgbClr val="B7F6F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depositphotos_9420211-Dummy-with-colored-centimetric-t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286124"/>
            <a:ext cx="1594104" cy="3115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1" y="1571612"/>
            <a:ext cx="7413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Вид галстука. Или насекомое с красивыми крыльями. </a:t>
            </a:r>
          </a:p>
        </p:txBody>
      </p:sp>
      <p:pic>
        <p:nvPicPr>
          <p:cNvPr id="7" name="Рисунок 6" descr="бабо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1" y="3214686"/>
            <a:ext cx="3286149" cy="2038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52" y="550070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бабочка</a:t>
            </a:r>
            <a:endParaRPr lang="ru-RU" sz="3200" b="1" dirty="0"/>
          </a:p>
        </p:txBody>
      </p:sp>
      <p:pic>
        <p:nvPicPr>
          <p:cNvPr id="9" name="Рисунок 8" descr="question-вопрос-и-человечик-знак-вопроса-мем-анимация-анимашка-нерюнгри-гифка-цветовые-вариации-фотошопинг-фотошоп-картинка-ПША-ГИФ-UBA-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857496"/>
            <a:ext cx="364333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64DD"/>
            </a:gs>
            <a:gs pos="39999">
              <a:srgbClr val="00B0F0"/>
            </a:gs>
            <a:gs pos="70000">
              <a:srgbClr val="B7F6F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depositphotos_9420211-Dummy-with-colored-centimetric-t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167615"/>
            <a:ext cx="1143008" cy="22335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1" y="1571612"/>
            <a:ext cx="7413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dirty="0"/>
              <a:t>Украшение в виде перьев или конских волос на головных уборах (обычно военных) или на головах лошадей в торжественных церемониях. Или титул верховного правителя 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мусульманских странах</a:t>
            </a:r>
            <a:r>
              <a:rPr lang="ru-RU" dirty="0"/>
              <a:t>. </a:t>
            </a:r>
          </a:p>
        </p:txBody>
      </p:sp>
      <p:pic>
        <p:nvPicPr>
          <p:cNvPr id="7" name="Рисунок 6" descr="султан.jpg"/>
          <p:cNvPicPr>
            <a:picLocks noChangeAspect="1"/>
          </p:cNvPicPr>
          <p:nvPr/>
        </p:nvPicPr>
        <p:blipFill>
          <a:blip r:embed="rId3"/>
          <a:srcRect l="48138" r="14285" b="65956"/>
          <a:stretch>
            <a:fillRect/>
          </a:stretch>
        </p:blipFill>
        <p:spPr>
          <a:xfrm>
            <a:off x="5799435" y="3571876"/>
            <a:ext cx="2415903" cy="257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8" y="357187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султан</a:t>
            </a:r>
            <a:endParaRPr lang="ru-RU" sz="3200" b="1" dirty="0"/>
          </a:p>
        </p:txBody>
      </p:sp>
      <p:pic>
        <p:nvPicPr>
          <p:cNvPr id="9" name="Рисунок 8" descr="question-вопрос-и-человечик-знак-вопроса-мем-анимация-анимашка-нерюнгри-гифка-цветовые-вариации-фотошопинг-фотошоп-картинка-ПША-ГИФ-UBA-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357562"/>
            <a:ext cx="314327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64DD"/>
            </a:gs>
            <a:gs pos="39999">
              <a:srgbClr val="00B0F0"/>
            </a:gs>
            <a:gs pos="70000">
              <a:srgbClr val="B7F6F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depositphotos_9420211-Dummy-with-colored-centimetric-t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286124"/>
            <a:ext cx="1594104" cy="3115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1" y="1571612"/>
            <a:ext cx="7413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Модельер, впервые одевший женщин в брюки.</a:t>
            </a:r>
          </a:p>
        </p:txBody>
      </p:sp>
      <p:pic>
        <p:nvPicPr>
          <p:cNvPr id="7" name="Рисунок 6" descr="шане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14620"/>
            <a:ext cx="2357454" cy="3373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876" y="557214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Габриэль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Шанель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question-вопрос-и-человечик-знак-вопроса-мем-анимация-анимашка-нерюнгри-гифка-цветовые-вариации-фотошопинг-фотошоп-картинка-ПША-ГИФ-UBA-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500306"/>
            <a:ext cx="3714776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64DD"/>
            </a:gs>
            <a:gs pos="39999">
              <a:srgbClr val="00B0F0"/>
            </a:gs>
            <a:gs pos="70000">
              <a:srgbClr val="B7F6F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depositphotos_9420211-Dummy-with-colored-centimetric-t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929066"/>
            <a:ext cx="1265084" cy="24721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1" y="1571612"/>
            <a:ext cx="7413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Головной убор, являющий собой компромисс между цилиндром и фетровой шляпой. Или незаменимая вещь в походе, в нем готовят кашу на </a:t>
            </a:r>
            <a:r>
              <a:rPr lang="ru-RU" dirty="0" smtClean="0"/>
              <a:t>костре.</a:t>
            </a:r>
            <a:endParaRPr lang="ru-RU" dirty="0"/>
          </a:p>
        </p:txBody>
      </p:sp>
      <p:pic>
        <p:nvPicPr>
          <p:cNvPr id="7" name="Рисунок 6" descr="котелок.jpg"/>
          <p:cNvPicPr>
            <a:picLocks noChangeAspect="1"/>
          </p:cNvPicPr>
          <p:nvPr/>
        </p:nvPicPr>
        <p:blipFill>
          <a:blip r:embed="rId3"/>
          <a:srcRect l="11908" r="10692" b="19365"/>
          <a:stretch>
            <a:fillRect/>
          </a:stretch>
        </p:blipFill>
        <p:spPr>
          <a:xfrm>
            <a:off x="5643569" y="3643313"/>
            <a:ext cx="2239791" cy="2928959"/>
          </a:xfrm>
          <a:prstGeom prst="rect">
            <a:avLst/>
          </a:prstGeom>
        </p:spPr>
      </p:pic>
      <p:pic>
        <p:nvPicPr>
          <p:cNvPr id="8" name="Рисунок 7" descr="question-вопрос-и-человечик-знак-вопроса-мем-анимация-анимашка-нерюнгри-гифка-цветовые-вариации-фотошопинг-фотошоп-картинка-ПША-ГИФ-UBA-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571876"/>
            <a:ext cx="30003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64DD"/>
            </a:gs>
            <a:gs pos="39999">
              <a:srgbClr val="00B0F0"/>
            </a:gs>
            <a:gs pos="70000">
              <a:srgbClr val="B7F6F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depositphotos_9420211-Dummy-with-colored-centimetric-t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748822"/>
            <a:ext cx="1357322" cy="26523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1" y="1571612"/>
            <a:ext cx="7413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8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Плотная клетчатая рубашка простого покроя с отложным воротом и накладными карманами.</a:t>
            </a:r>
            <a:r>
              <a:rPr lang="en-US" dirty="0"/>
              <a:t> </a:t>
            </a:r>
            <a:r>
              <a:rPr lang="ru-RU" dirty="0"/>
              <a:t>Первоначально</a:t>
            </a:r>
            <a:r>
              <a:rPr lang="en-US" dirty="0"/>
              <a:t> </a:t>
            </a:r>
            <a:r>
              <a:rPr lang="ru-RU" dirty="0"/>
              <a:t>одежда американских</a:t>
            </a:r>
            <a:r>
              <a:rPr lang="en-US" dirty="0"/>
              <a:t> </a:t>
            </a:r>
            <a:r>
              <a:rPr lang="ru-RU" dirty="0" smtClean="0"/>
              <a:t>пастухов.</a:t>
            </a:r>
            <a:endParaRPr lang="ru-RU" dirty="0"/>
          </a:p>
        </p:txBody>
      </p:sp>
      <p:pic>
        <p:nvPicPr>
          <p:cNvPr id="7" name="Рисунок 6" descr="ковбойка.jpg"/>
          <p:cNvPicPr>
            <a:picLocks noChangeAspect="1"/>
          </p:cNvPicPr>
          <p:nvPr/>
        </p:nvPicPr>
        <p:blipFill>
          <a:blip r:embed="rId3"/>
          <a:srcRect l="18002" r="5939"/>
          <a:stretch>
            <a:fillRect/>
          </a:stretch>
        </p:blipFill>
        <p:spPr>
          <a:xfrm>
            <a:off x="5643570" y="3571876"/>
            <a:ext cx="2428892" cy="2946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2396" y="3500438"/>
            <a:ext cx="549894" cy="300039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000" b="1" dirty="0" smtClean="0"/>
              <a:t>ковбойка</a:t>
            </a:r>
            <a:endParaRPr lang="ru-RU" sz="2000" b="1" dirty="0"/>
          </a:p>
        </p:txBody>
      </p:sp>
      <p:pic>
        <p:nvPicPr>
          <p:cNvPr id="9" name="Рисунок 8" descr="question-вопрос-и-человечик-знак-вопроса-мем-анимация-анимашка-нерюнгри-гифка-цветовые-вариации-фотошопинг-фотошоп-картинка-ПША-ГИФ-UBA-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500438"/>
            <a:ext cx="314327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220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2016-03-06T19:05:09Z</dcterms:created>
  <dcterms:modified xsi:type="dcterms:W3CDTF">2017-02-06T14:46:42Z</dcterms:modified>
</cp:coreProperties>
</file>