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80" r:id="rId3"/>
    <p:sldId id="271" r:id="rId4"/>
    <p:sldId id="272" r:id="rId5"/>
    <p:sldId id="273" r:id="rId6"/>
    <p:sldId id="276" r:id="rId7"/>
    <p:sldId id="274" r:id="rId8"/>
    <p:sldId id="283" r:id="rId9"/>
    <p:sldId id="284" r:id="rId10"/>
    <p:sldId id="270" r:id="rId11"/>
    <p:sldId id="282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D6C8F8-D060-48D7-AFF2-797ED0E7881E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979A6-D831-4A41-BC11-3BE29D96E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6782A-36B7-4107-84FB-1CBBE362EA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17B6-5317-4F8E-A70E-90E04EA1DBD3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8B39-A62B-4327-B0A1-533D16CF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371F-8523-4B6B-BE9D-6F12098474F3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3120-DCFA-483D-BB9B-DA9729B7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B00A-B718-4BA3-B3AF-7F6545A2AB0B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FBF5-C4F6-42B4-B343-1E79D55F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8CB2-EE8F-490D-B811-222168EA9823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9744-5B4C-488C-8DCB-6DB4F29C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531C-7B74-49C7-B0E8-F28F99166B97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5852-CB09-404D-97A9-DB33520D8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D16E-6874-4D80-84F7-66ED7FD31AB6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019C-A270-424A-943E-B0D4AF682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731D-23CE-44B2-9947-4E7B5F962791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9468-D1B5-4877-89AA-C3C4697C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607D-D041-4263-817C-9C14EF93556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FAA4-0DF6-425B-8D24-6AE7A10D1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BB79-06AA-4797-85C3-F7B57A186F14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A7FA-877A-42CC-A219-E8D19FC4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6906-42E9-4B8D-80B6-AE320C1C32F4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65EC-6565-4AF6-96DE-70815FB8C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1162-2316-4817-9760-01E34A67CA56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B592-5D66-4FB7-941B-D5B850CD6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FA77B-A124-49EF-8B12-3DCE7E385955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A36DB-BBAE-4114-B4EC-2BA8167EC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44;&#1051;&#1071;%20&#1055;&#1043;&#1059;\book.avi" TargetMode="External"/><Relationship Id="rId1" Type="http://schemas.openxmlformats.org/officeDocument/2006/relationships/video" Target="file:///D:\&#1044;&#1051;&#1071;%20&#1055;&#1043;&#1059;\&#1076;&#1083;&#1103;%20&#1088;&#1072;&#1073;&#1086;&#1090;&#1099;\B004%20SketchUp%203D%20modeling%20live%20&#1089;&#1086;&#1079;&#1076;&#1072;&#1085;&#1080;&#1077;%20&#1086;&#1089;&#1085;&#1086;&#1074;&#1099;%20&#1079;&#1076;&#1072;&#1085;&#1080;&#1103;%20&#1076;&#1083;&#1103;%20&#1074;&#1080;&#1079;&#1091;&#1072;&#1083;&#1080;&#1079;&#1072;&#1094;&#1080;&#1080;%20&#1063;&#1072;&#1089;&#1090;&#1100;%203%20&#1087;&#1086;&#1095;&#1090;&#1080;%20&#1075;&#1086;&#1090;&#1086;&#1074;&#1086;_004.av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5;&#1043;&#1059;\&#1076;&#1083;&#1103;%20&#1088;&#1072;&#1073;&#1086;&#1090;&#1099;\&#1041;&#1091;&#1076;&#1091;&#1097;&#1080;&#1081;%20&#1084;&#1086;&#1081;%20&#1076;&#1086;&#1084;_006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5;&#1043;&#1059;\&#1076;&#1083;&#1103;%20&#1088;&#1072;&#1073;&#1086;&#1090;&#1099;\B004%20SketchUp%203D%20modeling%20live%20&#1089;&#1086;&#1079;&#1076;&#1072;&#1085;&#1080;&#1077;%20&#1086;&#1089;&#1085;&#1086;&#1074;&#1099;%20&#1079;&#1076;&#1072;&#1085;&#1080;&#1103;%20&#1076;&#1083;&#1103;%20&#1074;&#1080;&#1079;&#1091;&#1072;&#1083;&#1080;&#1079;&#1072;&#1094;&#1080;&#1080;%20&#1063;&#1072;&#1089;&#1090;&#1100;%203%20&#1087;&#1086;&#1095;&#1090;&#1080;%20&#1075;&#1086;&#1090;&#1086;&#1074;&#1086;_003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B004 SketchUp 3D modeling live создание основы здания для визуализации Часть 3 почти готово_00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02542" y="19359674"/>
            <a:ext cx="12192000" cy="6572248"/>
          </a:xfrm>
          <a:prstGeom prst="rect">
            <a:avLst/>
          </a:prstGeom>
        </p:spPr>
      </p:pic>
      <p:pic>
        <p:nvPicPr>
          <p:cNvPr id="5" name="book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144000" cy="691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Пример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проекта будущего дома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Будущий мой дом_00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344198"/>
            <a:ext cx="6429420" cy="482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B004 SketchUp 3D modeling live создание основы здания для визуализации Часть 3 почти готово_00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подготовила:</a:t>
            </a:r>
          </a:p>
          <a:p>
            <a:pPr>
              <a:buNone/>
            </a:pPr>
            <a:r>
              <a:rPr lang="ru-RU" dirty="0" smtClean="0"/>
              <a:t>    магистрант </a:t>
            </a:r>
            <a:r>
              <a:rPr lang="en-US" dirty="0" smtClean="0"/>
              <a:t>I</a:t>
            </a:r>
            <a:r>
              <a:rPr lang="ru-RU" dirty="0" smtClean="0"/>
              <a:t> курса</a:t>
            </a:r>
          </a:p>
          <a:p>
            <a:pPr>
              <a:buNone/>
            </a:pPr>
            <a:r>
              <a:rPr lang="ru-RU" dirty="0" smtClean="0"/>
              <a:t>   Киселева Марина </a:t>
            </a:r>
            <a:r>
              <a:rPr lang="ru-RU" dirty="0" err="1" smtClean="0"/>
              <a:t>Шамильевна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838" y="350838"/>
            <a:ext cx="7772400" cy="1349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«3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-моделирование в программе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SketchUp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133600"/>
            <a:ext cx="6400800" cy="593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Назначение. Примеры работ.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A:\ZNAK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636838"/>
            <a:ext cx="5291138" cy="364172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651125" y="6183313"/>
            <a:ext cx="4033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Тирасполь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7848600" y="6237288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dirty="0">
              <a:latin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</a:rPr>
              <a:t>Киселева М.Ш.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027" name="Picture 3" descr="D:\ДЛЯ ПГУ\для работы\5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5214951"/>
            <a:ext cx="1895819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 bwMode="auto">
          <a:xfrm>
            <a:off x="4071934" y="4000504"/>
            <a:ext cx="936104" cy="504056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0933" t="17476" r="9705" b="17314"/>
          <a:stretch>
            <a:fillRect/>
          </a:stretch>
        </p:blipFill>
        <p:spPr bwMode="auto">
          <a:xfrm>
            <a:off x="683568" y="1857364"/>
            <a:ext cx="3312368" cy="209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9510" t="15372" r="7632" b="14879"/>
          <a:stretch>
            <a:fillRect/>
          </a:stretch>
        </p:blipFill>
        <p:spPr bwMode="auto">
          <a:xfrm>
            <a:off x="683568" y="4077072"/>
            <a:ext cx="329565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0933" t="27184" r="20952" b="20874"/>
          <a:stretch>
            <a:fillRect/>
          </a:stretch>
        </p:blipFill>
        <p:spPr bwMode="auto">
          <a:xfrm>
            <a:off x="5148064" y="1916832"/>
            <a:ext cx="3409951" cy="200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14640" t="29310" r="21581" b="15119"/>
          <a:stretch>
            <a:fillRect/>
          </a:stretch>
        </p:blipFill>
        <p:spPr bwMode="auto">
          <a:xfrm>
            <a:off x="5148064" y="4005064"/>
            <a:ext cx="3384376" cy="223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285852" y="500042"/>
            <a:ext cx="657229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p3d>
              <a:bevelB w="88900" h="63500" prst="riblet"/>
            </a:sp3d>
          </a:bodyPr>
          <a:lstStyle/>
          <a:p>
            <a:pPr algn="ctr"/>
            <a:r>
              <a:rPr lang="ru-RU" sz="3600" b="1" dirty="0" smtClean="0">
                <a:latin typeface="+mj-lt"/>
              </a:rPr>
              <a:t>От 2</a:t>
            </a:r>
            <a:r>
              <a:rPr lang="en-US" sz="3600" b="1" dirty="0" smtClean="0">
                <a:latin typeface="+mj-lt"/>
              </a:rPr>
              <a:t>D</a:t>
            </a:r>
            <a:r>
              <a:rPr lang="ru-RU" sz="3600" b="1" dirty="0" smtClean="0">
                <a:latin typeface="+mj-lt"/>
              </a:rPr>
              <a:t>-чертежа к 3</a:t>
            </a:r>
            <a:r>
              <a:rPr lang="en-US" sz="3600" b="1" dirty="0" smtClean="0">
                <a:latin typeface="+mj-lt"/>
              </a:rPr>
              <a:t>D-</a:t>
            </a:r>
            <a:r>
              <a:rPr lang="ru-RU" sz="3600" b="1" dirty="0" smtClean="0">
                <a:latin typeface="+mj-lt"/>
              </a:rPr>
              <a:t>модели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23994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3473" t="19629" r="19463" b="28117"/>
          <a:stretch>
            <a:fillRect/>
          </a:stretch>
        </p:blipFill>
        <p:spPr bwMode="auto">
          <a:xfrm>
            <a:off x="683568" y="2204864"/>
            <a:ext cx="3266550" cy="204997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4932" t="37798" r="21579" b="19231"/>
          <a:stretch>
            <a:fillRect/>
          </a:stretch>
        </p:blipFill>
        <p:spPr bwMode="auto">
          <a:xfrm>
            <a:off x="692830" y="4381926"/>
            <a:ext cx="3247763" cy="216729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7956" t="14191" r="1221" b="23077"/>
          <a:stretch>
            <a:fillRect/>
          </a:stretch>
        </p:blipFill>
        <p:spPr bwMode="auto">
          <a:xfrm>
            <a:off x="4355976" y="2996952"/>
            <a:ext cx="4248472" cy="288032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Содержимое 14"/>
          <p:cNvSpPr txBox="1">
            <a:spLocks noGrp="1"/>
          </p:cNvSpPr>
          <p:nvPr>
            <p:ph idx="1"/>
          </p:nvPr>
        </p:nvSpPr>
        <p:spPr>
          <a:xfrm>
            <a:off x="571472" y="500042"/>
            <a:ext cx="81724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algn="ctr">
              <a:buNone/>
            </a:pPr>
            <a:r>
              <a:rPr lang="ru-RU" sz="3600" b="1" dirty="0" smtClean="0">
                <a:latin typeface="+mj-lt"/>
              </a:rPr>
              <a:t>От создания модели к различным формам представления проекта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 bwMode="auto">
          <a:xfrm>
            <a:off x="3635896" y="4149080"/>
            <a:ext cx="936104" cy="504056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5500694" y="2214554"/>
            <a:ext cx="223224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-Документ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Содержимое 14"/>
          <p:cNvSpPr txBox="1">
            <a:spLocks/>
          </p:cNvSpPr>
          <p:nvPr/>
        </p:nvSpPr>
        <p:spPr>
          <a:xfrm>
            <a:off x="4214810" y="6143644"/>
            <a:ext cx="223224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Фасады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2935" t="14854" r="14238" b="22016"/>
          <a:stretch>
            <a:fillRect/>
          </a:stretch>
        </p:blipFill>
        <p:spPr bwMode="auto">
          <a:xfrm>
            <a:off x="539552" y="2348880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4"/>
          <p:cNvSpPr txBox="1">
            <a:spLocks/>
          </p:cNvSpPr>
          <p:nvPr/>
        </p:nvSpPr>
        <p:spPr>
          <a:xfrm>
            <a:off x="500034" y="428604"/>
            <a:ext cx="828092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3D-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модель</a:t>
            </a:r>
          </a:p>
        </p:txBody>
      </p:sp>
      <p:sp>
        <p:nvSpPr>
          <p:cNvPr id="13" name="Содержимое 14"/>
          <p:cNvSpPr txBox="1">
            <a:spLocks/>
          </p:cNvSpPr>
          <p:nvPr/>
        </p:nvSpPr>
        <p:spPr>
          <a:xfrm>
            <a:off x="3500430" y="6143644"/>
            <a:ext cx="223224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-разрезы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14322" t="23873" r="8750" b="17639"/>
          <a:stretch>
            <a:fillRect/>
          </a:stretch>
        </p:blipFill>
        <p:spPr bwMode="auto">
          <a:xfrm>
            <a:off x="4788024" y="2348880"/>
            <a:ext cx="396044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03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5926"/>
            <a:ext cx="6961976" cy="4379378"/>
          </a:xfrm>
        </p:spPr>
        <p:txBody>
          <a:bodyPr>
            <a:normAutofit lnSpcReduction="10000"/>
          </a:bodyPr>
          <a:lstStyle/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Поэтажные планы здания</a:t>
            </a:r>
            <a:r>
              <a:rPr lang="en-US" sz="2400" dirty="0" smtClean="0">
                <a:latin typeface="+mj-lt"/>
              </a:rPr>
              <a:t>;</a:t>
            </a:r>
            <a:endParaRPr lang="ru-RU" sz="2400" dirty="0" smtClean="0">
              <a:latin typeface="+mj-lt"/>
            </a:endParaRP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Виртуальная 3</a:t>
            </a:r>
            <a:r>
              <a:rPr lang="en-US" sz="2400" dirty="0" smtClean="0">
                <a:latin typeface="+mj-lt"/>
              </a:rPr>
              <a:t>D-</a:t>
            </a:r>
            <a:r>
              <a:rPr lang="ru-RU" sz="2400" dirty="0" smtClean="0">
                <a:latin typeface="+mj-lt"/>
              </a:rPr>
              <a:t>модель;</a:t>
            </a: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Автоматическое построение Разрезов, Фасадов, Разверток;</a:t>
            </a: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Разработка деталей и узлов;</a:t>
            </a: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D</a:t>
            </a:r>
            <a:r>
              <a:rPr lang="ru-RU" sz="2400" dirty="0" smtClean="0">
                <a:latin typeface="+mj-lt"/>
              </a:rPr>
              <a:t>-Разрезы; </a:t>
            </a: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Визуализация. </a:t>
            </a: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Полный комплект рабочей документации.</a:t>
            </a:r>
          </a:p>
          <a:p>
            <a:pPr marL="361950" indent="-361950"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Сметная информация об объекте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642910" y="571480"/>
            <a:ext cx="7488832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lvl="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SketchUp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5" name="Picture 3" descr="D:\ДЛЯ ПГУ\для работы\5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29" y="5143511"/>
            <a:ext cx="1976451" cy="1408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3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4879" t="9508" r="2428" b="9247"/>
          <a:stretch>
            <a:fillRect/>
          </a:stretch>
        </p:blipFill>
        <p:spPr bwMode="auto">
          <a:xfrm>
            <a:off x="467544" y="4437112"/>
            <a:ext cx="3096343" cy="2171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714348" y="642918"/>
            <a:ext cx="7488832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marL="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Примеры проектной документации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286" t="8929" r="1429" b="8929"/>
          <a:stretch>
            <a:fillRect/>
          </a:stretch>
        </p:blipFill>
        <p:spPr bwMode="auto">
          <a:xfrm>
            <a:off x="467544" y="2204864"/>
            <a:ext cx="3099474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465" t="7813" r="11250" b="7812"/>
          <a:stretch>
            <a:fillRect/>
          </a:stretch>
        </p:blipFill>
        <p:spPr bwMode="auto">
          <a:xfrm>
            <a:off x="3059832" y="3789040"/>
            <a:ext cx="3312368" cy="2856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5479" t="10959" r="2466" b="16438"/>
          <a:stretch>
            <a:fillRect/>
          </a:stretch>
        </p:blipFill>
        <p:spPr bwMode="auto">
          <a:xfrm>
            <a:off x="5076056" y="2204864"/>
            <a:ext cx="3600400" cy="2271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l="6444" t="10505" r="50111" b="38584"/>
          <a:stretch>
            <a:fillRect/>
          </a:stretch>
        </p:blipFill>
        <p:spPr bwMode="auto">
          <a:xfrm>
            <a:off x="6516216" y="4581128"/>
            <a:ext cx="2160240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ДЛЯ ПГУ\для работы\66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214554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3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100" name="Picture 4" descr="D:\SkyDrive\Документы\САПР\SketchUp\SketchUp\SketchUp - вариа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406" y="1123950"/>
            <a:ext cx="7711863" cy="5665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14"/>
          <p:cNvSpPr txBox="1">
            <a:spLocks/>
          </p:cNvSpPr>
          <p:nvPr/>
        </p:nvSpPr>
        <p:spPr>
          <a:xfrm>
            <a:off x="1000100" y="357166"/>
            <a:ext cx="7488832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lvl="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600" dirty="0" smtClean="0"/>
              <a:t>Вариант задания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4" name="Picture 4" descr="D:\SkyDrive\Документы\САПР\SketchUp\SketchUp\SketchUp - выполненная раб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70759"/>
            <a:ext cx="8553450" cy="410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14"/>
          <p:cNvSpPr txBox="1">
            <a:spLocks/>
          </p:cNvSpPr>
          <p:nvPr/>
        </p:nvSpPr>
        <p:spPr>
          <a:xfrm>
            <a:off x="857224" y="571480"/>
            <a:ext cx="7488832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lvl="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600" dirty="0" smtClean="0"/>
              <a:t>Результат работы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919</TotalTime>
  <Words>109</Words>
  <Application>Microsoft Office PowerPoint</Application>
  <PresentationFormat>Экран (4:3)</PresentationFormat>
  <Paragraphs>29</Paragraphs>
  <Slides>12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Модуль «3d-моделирование в программе Google SketchUp»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Пример проекта будущего дома</vt:lpstr>
      <vt:lpstr>Слайд 11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профиля пола в зале</dc:title>
  <dc:creator>User</dc:creator>
  <cp:lastModifiedBy>Admin</cp:lastModifiedBy>
  <cp:revision>101</cp:revision>
  <dcterms:created xsi:type="dcterms:W3CDTF">2013-10-25T05:08:27Z</dcterms:created>
  <dcterms:modified xsi:type="dcterms:W3CDTF">2017-03-12T17:24:50Z</dcterms:modified>
</cp:coreProperties>
</file>