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303" r:id="rId3"/>
    <p:sldId id="304" r:id="rId4"/>
    <p:sldId id="305" r:id="rId5"/>
    <p:sldId id="302" r:id="rId6"/>
    <p:sldId id="301" r:id="rId7"/>
    <p:sldId id="300" r:id="rId8"/>
    <p:sldId id="299" r:id="rId9"/>
    <p:sldId id="298" r:id="rId10"/>
    <p:sldId id="297" r:id="rId11"/>
    <p:sldId id="296" r:id="rId12"/>
    <p:sldId id="295" r:id="rId13"/>
    <p:sldId id="294" r:id="rId14"/>
    <p:sldId id="293" r:id="rId15"/>
    <p:sldId id="292" r:id="rId16"/>
    <p:sldId id="291" r:id="rId17"/>
    <p:sldId id="290" r:id="rId18"/>
    <p:sldId id="289" r:id="rId19"/>
    <p:sldId id="286" r:id="rId20"/>
    <p:sldId id="287" r:id="rId21"/>
    <p:sldId id="288" r:id="rId22"/>
    <p:sldId id="283" r:id="rId2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60"/>
  </p:normalViewPr>
  <p:slideViewPr>
    <p:cSldViewPr>
      <p:cViewPr varScale="1">
        <p:scale>
          <a:sx n="44" d="100"/>
          <a:sy n="44" d="100"/>
        </p:scale>
        <p:origin x="2370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C712B-BE90-4A61-9DCD-B5B4A27BB251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3A6D-6A9A-4347-93E3-63050EC1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0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3A6D-6A9A-4347-93E3-63050EC186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2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3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6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7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6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5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4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9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4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7E9B-642E-4DEF-9B34-89CF84EB4B9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9C4D-ED78-4F50-A8E0-B76881983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asfokus.ru/images/photos/medium/f3297bf4bc8bfab3032b0f5628469b5a.jpg" TargetMode="External"/><Relationship Id="rId3" Type="http://schemas.openxmlformats.org/officeDocument/2006/relationships/hyperlink" Target="http://comps.gograph.com/old-parchment-or-paper_gg55539621.jpg" TargetMode="External"/><Relationship Id="rId7" Type="http://schemas.openxmlformats.org/officeDocument/2006/relationships/hyperlink" Target="http://img-fotki.yandex.ru/get/15507/281515157.6/0_10906a_aeda315d_XL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avoedelo.ru/files/cc/6b/cc6bace6e458532f8fb4c030b4d3db33.jpg" TargetMode="External"/><Relationship Id="rId5" Type="http://schemas.openxmlformats.org/officeDocument/2006/relationships/hyperlink" Target="http://www.top68.ru/sites/default/files/article-images/2012/04/18/top68.ru-skaz-o-zemle-tambovskoi-8923.jpg" TargetMode="External"/><Relationship Id="rId4" Type="http://schemas.openxmlformats.org/officeDocument/2006/relationships/hyperlink" Target="http://s1.hostingkartinok.com/uploads/images/2012/01/4948f137a6ade7c4b3a66352f921b07e.png" TargetMode="External"/><Relationship Id="rId9" Type="http://schemas.openxmlformats.org/officeDocument/2006/relationships/hyperlink" Target="http://www.heraldicum.ru/russia/subjects/towns/tambov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2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1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6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8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4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4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8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3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3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40768" y="2123728"/>
            <a:ext cx="4824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3"/>
              </a:rPr>
              <a:t>://comps.gograph.com/old-parchment-or-paper_gg55539621.jpg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http://s1.hostingkartinok.com/uploads/images/2012/01/4948f137a6ade7c4b3a66352f921b07e.png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5"/>
              </a:rPr>
              <a:t>://www.top68.ru/sites/default/files/article-images/2012/04/18/top68.ru-skaz-o-zemle-tambovskoi-8923.jpg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pravoedelo.ru/files/cc/6b/cc6bace6e458532f8fb4c030b4d3db33.jpg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http://img-fotki.yandex.ru/get/15507/281515157.6/0_10906a_aeda315d_XL.jpg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rasfokus.ru/images/photos/medium/f3297bf4bc8bfab3032b0f5628469b5a.jpg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http://www.heraldicum.ru/russia/subjects/towns/tambov.htm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9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9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5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42</Words>
  <Application>Microsoft Office PowerPoint</Application>
  <PresentationFormat>Экран (4:3)</PresentationFormat>
  <Paragraphs>28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12133</cp:lastModifiedBy>
  <cp:revision>46</cp:revision>
  <dcterms:created xsi:type="dcterms:W3CDTF">2016-07-07T12:07:20Z</dcterms:created>
  <dcterms:modified xsi:type="dcterms:W3CDTF">2019-04-16T19:10:25Z</dcterms:modified>
</cp:coreProperties>
</file>