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7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9144000" cy="6858000" type="screen4x3"/>
  <p:notesSz cx="6858000" cy="9144000"/>
  <p:photoAlbum layout="4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5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4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9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9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4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4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93CE-2223-43BC-B724-F1C188D9FB2F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1959-0928-4BBD-8BEB-C55B3F44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9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19744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</a:t>
            </a:r>
            <a:r>
              <a:rPr lang="ru-RU" dirty="0"/>
              <a:t>: Мой город, мой аул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Познание мира </a:t>
            </a:r>
            <a:br>
              <a:rPr lang="ru-RU" dirty="0"/>
            </a:br>
            <a:r>
              <a:rPr lang="ru-RU" dirty="0"/>
              <a:t>3 класс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869160"/>
            <a:ext cx="7772400" cy="1500187"/>
          </a:xfrm>
        </p:spPr>
        <p:txBody>
          <a:bodyPr>
            <a:noAutofit/>
          </a:bodyPr>
          <a:lstStyle/>
          <a:p>
            <a:pPr algn="r"/>
            <a:r>
              <a:rPr lang="ru-RU" sz="1800" i="1" dirty="0">
                <a:solidFill>
                  <a:schemeClr val="tx1"/>
                </a:solidFill>
              </a:rPr>
              <a:t>Белошапкина Татьяна Юрьевна 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r>
              <a:rPr lang="ru-RU" sz="1800" i="1" dirty="0">
                <a:solidFill>
                  <a:schemeClr val="tx1"/>
                </a:solidFill>
              </a:rPr>
              <a:t>КГУ «</a:t>
            </a:r>
            <a:r>
              <a:rPr lang="ru-RU" sz="1800" i="1" dirty="0" err="1">
                <a:solidFill>
                  <a:schemeClr val="tx1"/>
                </a:solidFill>
              </a:rPr>
              <a:t>Кенаральская</a:t>
            </a:r>
            <a:r>
              <a:rPr lang="ru-RU" sz="1800" i="1" dirty="0">
                <a:solidFill>
                  <a:schemeClr val="tx1"/>
                </a:solidFill>
              </a:rPr>
              <a:t> средняя школа»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r>
              <a:rPr lang="ru-RU" sz="1800" i="1" dirty="0">
                <a:solidFill>
                  <a:schemeClr val="tx1"/>
                </a:solidFill>
              </a:rPr>
              <a:t>Отдела образования </a:t>
            </a:r>
            <a:r>
              <a:rPr lang="ru-RU" sz="1800" i="1" dirty="0" err="1" smtClean="0">
                <a:solidFill>
                  <a:schemeClr val="tx1"/>
                </a:solidFill>
              </a:rPr>
              <a:t>акимата</a:t>
            </a:r>
            <a:endParaRPr lang="ru-RU" sz="1800" i="1" dirty="0" smtClean="0">
              <a:solidFill>
                <a:schemeClr val="tx1"/>
              </a:solidFill>
            </a:endParaRPr>
          </a:p>
          <a:p>
            <a:pPr algn="r"/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chemeClr val="tx1"/>
                </a:solidFill>
              </a:rPr>
              <a:t>Федоровского района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r>
              <a:rPr lang="ru-RU" sz="1800" i="1" dirty="0" err="1">
                <a:solidFill>
                  <a:schemeClr val="tx1"/>
                </a:solidFill>
              </a:rPr>
              <a:t>Костанайской</a:t>
            </a:r>
            <a:r>
              <a:rPr lang="ru-RU" sz="1800" i="1" dirty="0">
                <a:solidFill>
                  <a:schemeClr val="tx1"/>
                </a:solidFill>
              </a:rPr>
              <a:t> области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r>
              <a:rPr lang="ru-RU" sz="1800" i="1" dirty="0">
                <a:solidFill>
                  <a:schemeClr val="tx1"/>
                </a:solidFill>
              </a:rPr>
              <a:t>Учитель начальных классов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r>
              <a:rPr lang="en-US" sz="1800" i="1" dirty="0">
                <a:solidFill>
                  <a:schemeClr val="tx1"/>
                </a:solidFill>
              </a:rPr>
              <a:t>II</a:t>
            </a:r>
            <a:r>
              <a:rPr lang="ru-RU" sz="1800" i="1" dirty="0">
                <a:solidFill>
                  <a:schemeClr val="tx1"/>
                </a:solidFill>
              </a:rPr>
              <a:t> категория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Нет в мире краше Родины нашей</a:t>
            </a:r>
            <a:endParaRPr lang="ru-RU" dirty="0"/>
          </a:p>
        </p:txBody>
      </p:sp>
      <p:pic>
        <p:nvPicPr>
          <p:cNvPr id="3074" name="Picture 2" descr="C:\Users\Пользователь\Pictures\дом 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8872" cy="50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rray+-+Родительский+дом(music.nur.kz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737.0928" end="147594.35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7012" y="5474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урок познание\первоцве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Оцени свою работу на уроке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7811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- я очень хорошо работал на уроке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в своей работе  допускал ошибки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- у меня сегодня не получилось, </a:t>
            </a:r>
          </a:p>
          <a:p>
            <a:pPr marL="0" indent="0"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я буду стараться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95536" y="1268760"/>
            <a:ext cx="1584176" cy="13681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61047" y="2924944"/>
            <a:ext cx="1584176" cy="1368152"/>
          </a:xfrm>
          <a:prstGeom prst="smileyFace">
            <a:avLst>
              <a:gd name="adj" fmla="val 6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61047" y="4797152"/>
            <a:ext cx="1584176" cy="136815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Придумать рассказ  своем селе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село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588065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Pictures\село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5042" y="2976914"/>
            <a:ext cx="5378276" cy="3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3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_535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_5368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600450"/>
            <a:ext cx="4114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_5392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5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Моё село, мой город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сел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19" y="404664"/>
            <a:ext cx="858276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404664"/>
            <a:ext cx="532859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Pictures\село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49" y="2579305"/>
            <a:ext cx="4032449" cy="24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Pictures\село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517821"/>
            <a:ext cx="3886648" cy="24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5072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Отметьте + и – города и села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90656" cy="182763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Прочтите текст. Выделите в нём самое главное. Ответьте на вопрос: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424936" cy="17526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занимаются жители села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84"/>
            <a:ext cx="8640960" cy="4536504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 на конверте адрес: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КУДА:</a:t>
            </a:r>
          </a:p>
          <a:p>
            <a:pPr marL="0" indent="0">
              <a:buNone/>
            </a:pPr>
            <a:r>
              <a:rPr lang="ru-RU" dirty="0" err="1" smtClean="0"/>
              <a:t>Костанайская</a:t>
            </a:r>
            <a:r>
              <a:rPr lang="ru-RU" dirty="0" smtClean="0"/>
              <a:t> область</a:t>
            </a:r>
          </a:p>
          <a:p>
            <a:pPr marL="0" indent="0">
              <a:buNone/>
            </a:pPr>
            <a:r>
              <a:rPr lang="ru-RU" dirty="0" smtClean="0"/>
              <a:t>Федоровский район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ело </a:t>
            </a:r>
            <a:r>
              <a:rPr lang="ru-RU" dirty="0" err="1" smtClean="0"/>
              <a:t>Кенарал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КОМУ: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ОТ КОГО: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от  кота </a:t>
            </a:r>
            <a:r>
              <a:rPr lang="ru-RU" dirty="0" err="1" smtClean="0"/>
              <a:t>Матроскина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Составить кластер </a:t>
            </a:r>
          </a:p>
          <a:p>
            <a:pPr marL="0" indent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«Моё село»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572000" y="256490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372200" y="364502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055796" y="3660157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58146" y="407707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771800" y="4022487"/>
            <a:ext cx="1008112" cy="990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8104" y="4022487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139</Words>
  <Application>Microsoft Office PowerPoint</Application>
  <PresentationFormat>Экран (4:3)</PresentationFormat>
  <Paragraphs>36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Мой город, мой аул. Познание мира  3 класс </vt:lpstr>
      <vt:lpstr>Презентация PowerPoint</vt:lpstr>
      <vt:lpstr>Презентация PowerPoint</vt:lpstr>
      <vt:lpstr>Моё село, мой город</vt:lpstr>
      <vt:lpstr>Презентация PowerPoint</vt:lpstr>
      <vt:lpstr>Работа в группах</vt:lpstr>
      <vt:lpstr>Прочтите текст. Выделите в нём самое главное. Ответьте на вопрос:  </vt:lpstr>
      <vt:lpstr>Запиши на конверте адрес:</vt:lpstr>
      <vt:lpstr>Работа в группах</vt:lpstr>
      <vt:lpstr>Нет в мире краше Родины нашей</vt:lpstr>
      <vt:lpstr>Презентация PowerPoint</vt:lpstr>
      <vt:lpstr>Оцени свою работу на уроке</vt:lpstr>
      <vt:lpstr>Домашнее задание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Пользователь</dc:creator>
  <cp:lastModifiedBy>Пользователь</cp:lastModifiedBy>
  <cp:revision>12</cp:revision>
  <dcterms:created xsi:type="dcterms:W3CDTF">2015-04-14T13:33:59Z</dcterms:created>
  <dcterms:modified xsi:type="dcterms:W3CDTF">2016-04-13T14:49:18Z</dcterms:modified>
</cp:coreProperties>
</file>