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61" r:id="rId3"/>
    <p:sldId id="257" r:id="rId4"/>
    <p:sldId id="258" r:id="rId5"/>
    <p:sldId id="260" r:id="rId6"/>
    <p:sldId id="259" r:id="rId7"/>
    <p:sldId id="264" r:id="rId8"/>
    <p:sldId id="263" r:id="rId9"/>
    <p:sldId id="266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37B38-F20A-4047-B349-C6DF92CA4432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DC001-9EAD-4301-859A-DDB12AE36C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37B38-F20A-4047-B349-C6DF92CA4432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DC001-9EAD-4301-859A-DDB12AE36C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37B38-F20A-4047-B349-C6DF92CA4432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DC001-9EAD-4301-859A-DDB12AE36C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37B38-F20A-4047-B349-C6DF92CA4432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DC001-9EAD-4301-859A-DDB12AE36C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37B38-F20A-4047-B349-C6DF92CA4432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DC001-9EAD-4301-859A-DDB12AE36C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37B38-F20A-4047-B349-C6DF92CA4432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DC001-9EAD-4301-859A-DDB12AE36C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37B38-F20A-4047-B349-C6DF92CA4432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DC001-9EAD-4301-859A-DDB12AE36C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37B38-F20A-4047-B349-C6DF92CA4432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DC001-9EAD-4301-859A-DDB12AE36C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37B38-F20A-4047-B349-C6DF92CA4432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DC001-9EAD-4301-859A-DDB12AE36C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37B38-F20A-4047-B349-C6DF92CA4432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DC001-9EAD-4301-859A-DDB12AE36C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37B38-F20A-4047-B349-C6DF92CA4432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CCDC001-9EAD-4301-859A-DDB12AE36C6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3E37B38-F20A-4047-B349-C6DF92CA4432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CCDC001-9EAD-4301-859A-DDB12AE36C64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67544" y="1412776"/>
            <a:ext cx="8229600" cy="1440160"/>
          </a:xfrm>
        </p:spPr>
        <p:txBody>
          <a:bodyPr>
            <a:noAutofit/>
          </a:bodyPr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по литературному чтению</a:t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тему</a:t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«Мой </a:t>
            </a:r>
            <a:r>
              <a:rPr lang="ru-RU" sz="4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любимый детский журнал</a:t>
            </a:r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half" idx="3"/>
          </p:nvPr>
        </p:nvSpPr>
        <p:spPr>
          <a:xfrm>
            <a:off x="4139952" y="5373216"/>
            <a:ext cx="4680520" cy="942875"/>
          </a:xfrm>
        </p:spPr>
        <p:txBody>
          <a:bodyPr>
            <a:noAutofit/>
          </a:bodyPr>
          <a:lstStyle/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87" y="2348880"/>
            <a:ext cx="8784684" cy="2160240"/>
          </a:xfrm>
        </p:spPr>
      </p:pic>
    </p:spTree>
    <p:extLst>
      <p:ext uri="{BB962C8B-B14F-4D97-AF65-F5344CB8AC3E}">
        <p14:creationId xmlns="" xmlns:p14="http://schemas.microsoft.com/office/powerpoint/2010/main" val="32559383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10772"/>
    </mc:Choice>
    <mc:Fallback>
      <p:transition spd="slow" advTm="10772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556792"/>
            <a:ext cx="8305800" cy="1143000"/>
          </a:xfrm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="" xmlns:p14="http://schemas.microsoft.com/office/powerpoint/2010/main" val="14561699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4901"/>
    </mc:Choice>
    <mc:Fallback>
      <p:transition spd="slow" advTm="490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моего выступления: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899592" y="1916832"/>
            <a:ext cx="5544616" cy="2376264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3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журнале.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3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Разделы журнала.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3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Любимые рубрики.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845232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9072"/>
    </mc:Choice>
    <mc:Fallback>
      <p:transition spd="slow" advTm="9072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idx="2"/>
          </p:nvPr>
        </p:nvSpPr>
        <p:spPr>
          <a:xfrm>
            <a:off x="215516" y="-121704"/>
            <a:ext cx="4500500" cy="7101408"/>
          </a:xfrm>
        </p:spPr>
        <p:txBody>
          <a:bodyPr>
            <a:normAutofit fontScale="62500" lnSpcReduction="20000"/>
          </a:bodyPr>
          <a:lstStyle/>
          <a:p>
            <a:pPr algn="ctr"/>
            <a:endParaRPr lang="ru-RU" sz="2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Журнал « Непоседа»</a:t>
            </a:r>
            <a:endParaRPr lang="ru-RU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Журнал "Непоседа" создан в 2009 году. Главный редактор Олег </a:t>
            </a:r>
            <a:r>
              <a:rPr lang="ru-RU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Кульбацкий</a:t>
            </a:r>
            <a:r>
              <a:rPr lang="ru-RU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Этот журнал яркий, интересный и очень полезный для детей и их родителей. Он выходит 2 раза в месяц и каждый номер не похож на предыдущий. В нём 32 страницы.</a:t>
            </a:r>
          </a:p>
          <a:p>
            <a:pPr algn="just"/>
            <a:r>
              <a:rPr lang="ru-RU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Своё название «Непоседа» получил потому, что адресован шумным, неугомонным, но очень любознательным детям. А дети- непоседливы.</a:t>
            </a:r>
          </a:p>
          <a:p>
            <a:pPr algn="just"/>
            <a:r>
              <a:rPr lang="ru-RU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«Непоседа» – журнал для детей дошкольного и младшего школьного возраста. В журнале много интересного и занимательного, смешного и забавного.</a:t>
            </a:r>
          </a:p>
          <a:p>
            <a:r>
              <a:rPr lang="ru-RU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Журнал:</a:t>
            </a:r>
            <a:br>
              <a:rPr lang="ru-RU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Открывает перед детьми ранее неизведанный мир.</a:t>
            </a:r>
            <a:br>
              <a:rPr lang="ru-RU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Выявляет индивидуальные способности.</a:t>
            </a:r>
            <a:br>
              <a:rPr lang="ru-RU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Способствует реализации как личности.</a:t>
            </a:r>
          </a:p>
          <a:p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908720"/>
            <a:ext cx="3996444" cy="5328592"/>
          </a:xfrm>
        </p:spPr>
      </p:pic>
    </p:spTree>
    <p:extLst>
      <p:ext uri="{BB962C8B-B14F-4D97-AF65-F5344CB8AC3E}">
        <p14:creationId xmlns="" xmlns:p14="http://schemas.microsoft.com/office/powerpoint/2010/main" val="32923981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67438"/>
    </mc:Choice>
    <mc:Fallback>
      <p:transition spd="slow" advTm="67438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11560" y="1556792"/>
            <a:ext cx="8229600" cy="5400600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</a:t>
            </a:r>
            <a:b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журнале есть разделы:</a:t>
            </a:r>
            <a:r>
              <a:rPr lang="ru-RU" sz="4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раскраски,</a:t>
            </a:r>
            <a:b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весёлые истории,</a:t>
            </a:r>
            <a:b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кроссворды,</a:t>
            </a:r>
            <a:b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ребусы,</a:t>
            </a:r>
            <a:b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загадки,</a:t>
            </a:r>
            <a:b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игрушка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приколюшка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увлекательные игры,</a:t>
            </a:r>
            <a:b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комиксы,</a:t>
            </a:r>
            <a:b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головоломки,</a:t>
            </a:r>
            <a:b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веселые конкурсы с призами и сувенирами.</a:t>
            </a:r>
            <a:b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9313699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15517"/>
    </mc:Choice>
    <mc:Fallback>
      <p:transition spd="slow" advTm="15517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7544" y="1196752"/>
            <a:ext cx="4038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Мне понравился занимательный раздел «</a:t>
            </a:r>
            <a:r>
              <a:rPr lang="ru-RU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Страшуточки</a:t>
            </a:r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</a:p>
          <a:p>
            <a:pPr marL="0" indent="0">
              <a:buNone/>
            </a:pPr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Здесь увлекательный лабиринт, зашифрованный текст который нужно прочитать и рисунок по точкам.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812709"/>
            <a:ext cx="4284475" cy="5712635"/>
          </a:xfrm>
        </p:spPr>
      </p:pic>
    </p:spTree>
    <p:extLst>
      <p:ext uri="{BB962C8B-B14F-4D97-AF65-F5344CB8AC3E}">
        <p14:creationId xmlns="" xmlns:p14="http://schemas.microsoft.com/office/powerpoint/2010/main" val="27332955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24464"/>
    </mc:Choice>
    <mc:Fallback>
      <p:transition spd="slow" advTm="24464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07505" y="1196752"/>
            <a:ext cx="424847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Еще мне нравится раздел «</a:t>
            </a:r>
            <a:r>
              <a:rPr lang="ru-RU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Мегалабиринт</a:t>
            </a:r>
            <a:r>
              <a:rPr lang="ru-RU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очень интересно находить правильную дорогу по запутанному лабиринту.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764704"/>
            <a:ext cx="4445513" cy="5925910"/>
          </a:xfrm>
        </p:spPr>
      </p:pic>
    </p:spTree>
    <p:extLst>
      <p:ext uri="{BB962C8B-B14F-4D97-AF65-F5344CB8AC3E}">
        <p14:creationId xmlns="" xmlns:p14="http://schemas.microsoft.com/office/powerpoint/2010/main" val="30320081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8520"/>
    </mc:Choice>
    <mc:Fallback>
      <p:transition spd="slow" advTm="852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908720"/>
            <a:ext cx="8555204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еще я с удовольствием сделала вот такую лягушку!</a:t>
            </a:r>
            <a:b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100" dirty="0"/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94940"/>
            <a:ext cx="3771809" cy="5030404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881" y="2060848"/>
            <a:ext cx="4704523" cy="3528392"/>
          </a:xfrm>
        </p:spPr>
      </p:pic>
    </p:spTree>
    <p:extLst>
      <p:ext uri="{BB962C8B-B14F-4D97-AF65-F5344CB8AC3E}">
        <p14:creationId xmlns="" xmlns:p14="http://schemas.microsoft.com/office/powerpoint/2010/main" val="25829543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4858"/>
    </mc:Choice>
    <mc:Fallback>
      <p:transition spd="slow" advTm="4858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9512" y="1412776"/>
            <a:ext cx="8496944" cy="3744416"/>
          </a:xfrm>
        </p:spPr>
        <p:txBody>
          <a:bodyPr>
            <a:normAutofit fontScale="90000"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читаю журнал «Непоседа», потому что он познавательный, поучительный и, в тоже время, развлекательный.  </a:t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шуточный, весёлый и очень красочный. Развивает ум, воображение и творчество.</a:t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636995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19606"/>
    </mc:Choice>
    <mc:Fallback>
      <p:transition spd="slow" advTm="19606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8A5FB54-010B-45AF-A2F8-38B954343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1988840"/>
            <a:ext cx="8305800" cy="2580896"/>
          </a:xfrm>
        </p:spPr>
        <p:txBody>
          <a:bodyPr>
            <a:normAutofit fontScale="90000"/>
          </a:bodyPr>
          <a:lstStyle/>
          <a:p>
            <a:r>
              <a:rPr lang="ru-RU" sz="4000" b="1" dirty="0"/>
              <a:t>Источники и материалы:</a:t>
            </a:r>
            <a:br>
              <a:rPr lang="ru-RU" sz="4000" b="1" dirty="0"/>
            </a:br>
            <a:r>
              <a:rPr lang="ru-RU" sz="4000" b="1" dirty="0"/>
              <a:t/>
            </a:r>
            <a:br>
              <a:rPr lang="ru-RU" sz="4000" b="1" dirty="0"/>
            </a:br>
            <a:r>
              <a:rPr lang="ru-RU" sz="3100" dirty="0"/>
              <a:t>1. Журнал «Непоседа»</a:t>
            </a:r>
            <a:br>
              <a:rPr lang="ru-RU" sz="3100" dirty="0"/>
            </a:br>
            <a:r>
              <a:rPr lang="ru-RU" sz="3100" dirty="0"/>
              <a:t>2.</a:t>
            </a:r>
            <a:r>
              <a:rPr lang="en-US" sz="3100" dirty="0"/>
              <a:t>https://www.istmira.com/drugoe-razlichnye-temy/15034-zhurnal-neposeda-istorija-sozdanija.html</a:t>
            </a: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/>
              <a:t/>
            </a:r>
            <a:br>
              <a:rPr lang="ru-RU" sz="3100" dirty="0"/>
            </a:br>
            <a:endParaRPr lang="ru-RU" sz="3100" dirty="0"/>
          </a:p>
        </p:txBody>
      </p:sp>
    </p:spTree>
    <p:extLst>
      <p:ext uri="{BB962C8B-B14F-4D97-AF65-F5344CB8AC3E}">
        <p14:creationId xmlns="" xmlns:p14="http://schemas.microsoft.com/office/powerpoint/2010/main" val="30915705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817</TotalTime>
  <Words>182</Words>
  <Application>Microsoft Office PowerPoint</Application>
  <PresentationFormat>Экран (4:3)</PresentationFormat>
  <Paragraphs>20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Проект по литературному чтению на тему  «Мой любимый детский журнал» ()</vt:lpstr>
      <vt:lpstr>План моего выступления: </vt:lpstr>
      <vt:lpstr>Слайд 3</vt:lpstr>
      <vt:lpstr>                                                     В журнале есть разделы:   - раскраски,  - весёлые истории,  - кроссворды,  - ребусы,  - загадки,  - игрушка приколюшка,  - увлекательные игры,  - комиксы,  - головоломки,  - веселые конкурсы с призами и сувенирами.  </vt:lpstr>
      <vt:lpstr>Слайд 5</vt:lpstr>
      <vt:lpstr>Слайд 6</vt:lpstr>
      <vt:lpstr> А еще я с удовольствием сделала вот такую лягушку! </vt:lpstr>
      <vt:lpstr>  Я читаю журнал «Непоседа», потому что он познавательный, поучительный и, в тоже время, развлекательный.   Он шуточный, весёлый и очень красочный. Развивает ум, воображение и творчество. </vt:lpstr>
      <vt:lpstr>Источники и материалы:  1. Журнал «Непоседа» 2.https://www.istmira.com/drugoe-razlichnye-temy/15034-zhurnal-neposeda-istorija-sozdanija.html  </vt:lpstr>
      <vt:lpstr>Спасибо за внимание!</vt:lpstr>
    </vt:vector>
  </TitlesOfParts>
  <Company>DNS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Вероника</dc:creator>
  <cp:lastModifiedBy>xxx</cp:lastModifiedBy>
  <cp:revision>24</cp:revision>
  <dcterms:created xsi:type="dcterms:W3CDTF">2017-12-26T07:57:16Z</dcterms:created>
  <dcterms:modified xsi:type="dcterms:W3CDTF">2023-04-19T07:22:41Z</dcterms:modified>
</cp:coreProperties>
</file>