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3" r:id="rId5"/>
    <p:sldId id="274" r:id="rId6"/>
    <p:sldId id="275" r:id="rId7"/>
    <p:sldId id="276" r:id="rId8"/>
    <p:sldId id="277" r:id="rId9"/>
    <p:sldId id="260" r:id="rId10"/>
    <p:sldId id="272" r:id="rId11"/>
    <p:sldId id="261" r:id="rId12"/>
    <p:sldId id="262" r:id="rId13"/>
    <p:sldId id="263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3%D1%80%D0%B0%D0%BA%D0%BE,_%D0%9C%D0%B8%D1%85%D0%B0%D0%B8%D0%BB_%D0%9A%D0%BE%D0%BD%D1%81%D1%82%D0%B0%D0%BD%D1%82%D0%B8%D0%BD%D0%BE%D0%B2%D0%B8%D1%8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9;&#1095;&#1080;&#1090;&#1077;&#1083;&#1100;\Desktop\&#1052;&#1086;&#1081;%20&#1053;&#1086;&#1074;&#1086;&#1082;&#1091;&#1079;&#1085;&#1077;&#1094;&#1082;%20&#1057;&#1080;&#1085;&#1077;&#1083;&#1100;&#1085;&#1080;&#1082;&#1086;&#1074;&#1072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xn--80aaoaoj0agqcjmu2i.xn--p1ai/gallery/2017-03_7803df9039561868dba7cd74dc7b53d9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ХРАМ СВЯТОГО ИОАННА ВОИНА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3012" name="Picture 4" descr="https://ic.pics.livejournal.com/el_magico/17218424/3282375/328237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073516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28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ЗНАМЕНИТЫЕ УЛИЦЫ НОВОКУЗНЕЦКА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s://img-fotki.yandex.ru/get/3204/59270156.2c/0_11011e_c3ed952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100392" cy="59766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068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Первое название – улица Магистральная. Проспект назван в честь </a:t>
            </a:r>
            <a:r>
              <a:rPr lang="ru-RU" sz="2400" b="1" dirty="0" smtClean="0">
                <a:solidFill>
                  <a:srgbClr val="002060"/>
                </a:solidFill>
                <a:hlinkClick r:id="rId3" tooltip="Курако, Михаил Константинович"/>
              </a:rPr>
              <a:t>Михаила Константиновича </a:t>
            </a:r>
            <a:r>
              <a:rPr lang="ru-RU" sz="2400" b="1" dirty="0" err="1" smtClean="0">
                <a:solidFill>
                  <a:srgbClr val="002060"/>
                </a:solidFill>
                <a:hlinkClick r:id="rId3" tooltip="Курако, Михаил Константинович"/>
              </a:rPr>
              <a:t>Курако</a:t>
            </a:r>
            <a:r>
              <a:rPr lang="ru-RU" sz="2400" b="1" dirty="0" smtClean="0"/>
              <a:t> в 1949 году. В память о Курако, на доме № 12 проспекта установлена табличка с текстом: «Проспект назван в честь великого мастера доменного дела М.К. Курако, который жил в Кузнецке 1917 – 1920г.г.»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УЛИЦА КИРОВА</a:t>
            </a:r>
          </a:p>
          <a:p>
            <a:pPr algn="ctr"/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   Центральная улица города Новокузнецка. Её застройка началась в начале 30-х годов. Поначалу у неё не было даже названия, был просто номер «3-3». Название появилось 27 января 1935 года. </a:t>
            </a:r>
            <a:endParaRPr lang="ru-RU" b="1" dirty="0"/>
          </a:p>
        </p:txBody>
      </p:sp>
      <p:pic>
        <p:nvPicPr>
          <p:cNvPr id="10244" name="Picture 4" descr="https://www.eastrussia.ru/upload/iblock/9fd/%D0%BD%D0%B5%D1%80%D1%8E%D0%BD%D0%B3%D1%80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7896744" cy="491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3.photo.2gis.com/images/geo/6/844424950204853_9b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7879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Проспект Металлургов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Проспект Металлургов — один из проспектов Новокузнецка.</a:t>
            </a:r>
          </a:p>
          <a:p>
            <a:r>
              <a:rPr lang="ru-RU" b="1" dirty="0" smtClean="0"/>
              <a:t>Проспект Металлургов расположен в Центральном районе Новокузнецка. До августа 1957 года проспект назывался </a:t>
            </a:r>
            <a:r>
              <a:rPr lang="ru-RU" b="1" dirty="0" err="1" smtClean="0"/>
              <a:t>Молотовским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lplanet.net/data_images/cityes/novokuznetsk/novokuznetsk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Новокузнецк – самый крупный город Кемеровской области. Его называют южной столицей Кузбасса.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За четырёхсотлетнюю историю Новокузнецк прошёл долгий путь от небольшой крепости на окраине государства до важного угледобывающего и металлургического центра своего региона и всей Российской Федерации.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Новокузнецк Синельнико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72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История Новокузнецка</a:t>
            </a:r>
          </a:p>
          <a:p>
            <a:r>
              <a:rPr lang="ru-RU" dirty="0" smtClean="0"/>
              <a:t>    Новокузнецк начал свою историю с Кузнецкого острога, построенного в 1618 году. В 1620 году крепость была перенесена на более стратегически удобное место. Эта постройка стала ядром будущего города, который получил название Кузнецк.</a:t>
            </a:r>
          </a:p>
          <a:p>
            <a:r>
              <a:rPr lang="ru-RU" dirty="0" smtClean="0"/>
              <a:t>Современный Новокузнецк появился в июле 1931 года. В связи со строительством металлургического завода посёлку </a:t>
            </a:r>
            <a:r>
              <a:rPr lang="ru-RU" dirty="0" err="1" smtClean="0"/>
              <a:t>Садгород</a:t>
            </a:r>
            <a:r>
              <a:rPr lang="ru-RU" dirty="0" smtClean="0"/>
              <a:t> были присвоены новый статус и новое название. </a:t>
            </a:r>
          </a:p>
          <a:p>
            <a:r>
              <a:rPr lang="ru-RU" dirty="0" smtClean="0"/>
              <a:t>    В 1932 году к бывшему посёлку присоединили и Кузнецк (сегодняшний Кузнецкий район). В том же 1932 году город был переименован в </a:t>
            </a:r>
            <a:r>
              <a:rPr lang="ru-RU" dirty="0" err="1" smtClean="0"/>
              <a:t>Сталинск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В 1961 г. населённому пункту вернули название Новокузнецк. Площадь города постепенно увеличивается за счёт присоединения небольших окрестных посёлков.</a:t>
            </a:r>
            <a:endParaRPr lang="ru-RU" dirty="0"/>
          </a:p>
        </p:txBody>
      </p:sp>
      <p:pic>
        <p:nvPicPr>
          <p:cNvPr id="15367" name="Picture 7" descr="C:\Users\Пользователь\Desktop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9772"/>
            <a:ext cx="3779912" cy="2748228"/>
          </a:xfrm>
          <a:prstGeom prst="rect">
            <a:avLst/>
          </a:prstGeom>
          <a:noFill/>
        </p:spPr>
      </p:pic>
      <p:pic>
        <p:nvPicPr>
          <p:cNvPr id="15371" name="Picture 11" descr="http://xn--400-eddplucwdhb0e2b.xn--p1ai/images/galery/12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3456384" cy="30689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00392" cy="68634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Достопримечательности Новокузнецка</a:t>
            </a:r>
          </a:p>
          <a:p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Многие достопримечательности Новокузнецка появились в ХХ веке и в начале нового столетия. Путешественников также заинтересуют памятники истории.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Основные достопримечательности сосредоточены в центре города: это, прежде всего, бульвар Героев, Краеведческий и Художественный музеи, площадь Побед и ряд других интересных мест.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Исторический центр сразу же привлекает внимание туристов великолепными архитектурными ансамблями XVIII-XIX веков – здесь есть, что посмотреть ценителям русского зодчества. А ведь до революции Новокузнецк большей частью состоял из деревянных построек. Из сохранившихся светских каменных зданий тех времен – бывшее уездное училище и небольшое здание казначейства, построенное в стиле «сибирского барокко</a:t>
            </a:r>
            <a:r>
              <a:rPr lang="ru-RU" sz="2400" dirty="0" smtClean="0">
                <a:solidFill>
                  <a:srgbClr val="7030A0"/>
                </a:solidFill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0-tub-ru.yandex.net/i?id=69e1276d7c8b9d51c57c02a223b4d50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848872" cy="643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vashgorod.ru/uploads/images/news/t5/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100392" cy="5805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69847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КРАЕВЕДЧЕСКИЙ МУЗЕЙ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nk.life/wp-content/uploads/2014/06/3.Muzej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9377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g-fotki.yandex.ru/get/60676/59270156.40/0_11832e_5cb14da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libnvkz.ru/chitatelyam/o-novokuznetske/dostoprimechatelnosti/dom-fonareva/13668.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195104" cy="5733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72400" cy="11967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ДОМ КУПЦА ФОНАРЕВА 1884г</a:t>
            </a:r>
            <a:endParaRPr lang="ru-RU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920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Соборы</a:t>
            </a:r>
          </a:p>
          <a:p>
            <a:r>
              <a:rPr lang="ru-RU" dirty="0" smtClean="0"/>
              <a:t>          Среди культовых сооружений Новокузнецка можно назвать несколько храмов, церквей и часовен.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СПАСО- ПРЕОБРАЖЕНСКИЙ СОБОР       СОБОР РОЖДЕСТВА ХРИСТОВА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2292" name="Picture 4" descr="https://media-cdn.tripadvisor.com/media/photo-f/0b/cf/8c/6d/ca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032447" cy="3816424"/>
          </a:xfrm>
          <a:prstGeom prst="rect">
            <a:avLst/>
          </a:prstGeom>
          <a:noFill/>
        </p:spPr>
      </p:pic>
      <p:pic>
        <p:nvPicPr>
          <p:cNvPr id="12294" name="Picture 6" descr="https://media-cdn.tripadvisor.com/media/photo-s/09/2b/80/f9/ca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1718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273</Words>
  <Application>Microsoft Office PowerPoint</Application>
  <PresentationFormat>Экран (4:3)</PresentationFormat>
  <Paragraphs>25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ХРАМ СВЯТОГО ИОАННА ВОИНА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Учитель</cp:lastModifiedBy>
  <cp:revision>38</cp:revision>
  <dcterms:created xsi:type="dcterms:W3CDTF">2018-12-21T14:12:44Z</dcterms:created>
  <dcterms:modified xsi:type="dcterms:W3CDTF">2018-12-29T03:09:34Z</dcterms:modified>
</cp:coreProperties>
</file>