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73" r:id="rId3"/>
    <p:sldId id="269" r:id="rId4"/>
    <p:sldId id="260" r:id="rId5"/>
    <p:sldId id="262" r:id="rId6"/>
    <p:sldId id="270" r:id="rId7"/>
    <p:sldId id="271" r:id="rId8"/>
    <p:sldId id="274" r:id="rId9"/>
    <p:sldId id="266" r:id="rId10"/>
    <p:sldId id="272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68C4F05-98C0-483C-AC3A-743DF45F1237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1CC861F-DA47-4F47-BB58-49079B27A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C8C33-B4D4-47BB-9FD4-13644D1AC7EE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38B82-CDC8-4757-9BBE-4F36C056B4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6B25A-34F8-4BAD-A6C8-E7E50F704CE7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66A7-4239-41B9-AD17-F293D637B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9CCA6-81DF-4545-AFE5-62253ECFA3E9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7D924-3AC3-49A3-92CA-A5B5B0651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901B19-B234-462E-AA39-5BED3F1965B2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3BEEE5-93C7-4B35-90AA-2FB5FEF79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1780-7908-4610-9F49-8DF79DDB19F6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9651-1F6C-4932-888B-F0ED05087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E000E-06E7-48C1-9EF7-05CDEC1252F8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A6DDC9-0F7C-4B11-B7FB-AD6744E1F5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C86B-457C-46EA-B81B-4D35609EC831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16A592-9D6C-4A09-9A2A-60A0F237F8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3A137D-B226-4EB9-9D3F-166D9A40EE45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D9ACC26-D42F-4B90-83DA-1BB823A070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53E909-7461-4429-B319-8B34BE46A839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F53E38-D7FB-4CBA-A28C-B18D22CE0B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A3B8-FADD-4DC4-A8A6-2C6582E1D064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359CF-3623-42D3-ABB7-A641010AF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028461B-453A-4DFD-8261-1F7E118A7178}" type="datetimeFigureOut">
              <a:rPr lang="ru-RU"/>
              <a:pPr>
                <a:defRPr/>
              </a:pPr>
              <a:t>01.09.2016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F0FB0901-EDC6-4B3B-9044-57F2E5DC3F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6" r:id="rId2"/>
    <p:sldLayoutId id="2147483709" r:id="rId3"/>
    <p:sldLayoutId id="2147483705" r:id="rId4"/>
    <p:sldLayoutId id="2147483710" r:id="rId5"/>
    <p:sldLayoutId id="2147483704" r:id="rId6"/>
    <p:sldLayoutId id="2147483711" r:id="rId7"/>
    <p:sldLayoutId id="2147483712" r:id="rId8"/>
    <p:sldLayoutId id="2147483703" r:id="rId9"/>
    <p:sldLayoutId id="2147483702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36.jpeg"/><Relationship Id="rId3" Type="http://schemas.openxmlformats.org/officeDocument/2006/relationships/image" Target="../media/image28.jpeg"/><Relationship Id="rId7" Type="http://schemas.openxmlformats.org/officeDocument/2006/relationships/hyperlink" Target="http://img-fotki.yandex.ru/get/10/nikvas3.0/0_6df7_5a880ab1_XL" TargetMode="External"/><Relationship Id="rId12" Type="http://schemas.openxmlformats.org/officeDocument/2006/relationships/image" Target="../media/image35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11" Type="http://schemas.openxmlformats.org/officeDocument/2006/relationships/image" Target="../media/image34.jpeg"/><Relationship Id="rId5" Type="http://schemas.openxmlformats.org/officeDocument/2006/relationships/image" Target="../media/image30.jpeg"/><Relationship Id="rId10" Type="http://schemas.openxmlformats.org/officeDocument/2006/relationships/image" Target="../media/image33.jpeg"/><Relationship Id="rId4" Type="http://schemas.openxmlformats.org/officeDocument/2006/relationships/image" Target="../media/image29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15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-fotki.yandex.ru/get/10/nikvas3.0/0_6df7_5a880ab1_XL" TargetMode="Externa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71688" y="3643313"/>
            <a:ext cx="5929312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Окружающий мир 1 класс «Школа 2100»</a:t>
            </a:r>
            <a:endParaRPr lang="ru-RU" sz="24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63713" y="1916113"/>
            <a:ext cx="5857875" cy="33909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5400" b="1">
                <a:solidFill>
                  <a:srgbClr val="C00000"/>
                </a:solidFill>
                <a:latin typeface="Times New Roman" pitchFamily="18" charset="0"/>
              </a:rPr>
              <a:t>ПРОФЕССИЯ КАЖДАЯ</a:t>
            </a:r>
          </a:p>
          <a:p>
            <a:pPr algn="ctr"/>
            <a:r>
              <a:rPr lang="ru-RU" sz="5400" b="1">
                <a:solidFill>
                  <a:srgbClr val="C00000"/>
                </a:solidFill>
                <a:latin typeface="Times New Roman" pitchFamily="18" charset="0"/>
              </a:rPr>
              <a:t>САМАЯ ВАЖНАЯ</a:t>
            </a:r>
          </a:p>
        </p:txBody>
      </p:sp>
      <p:pic>
        <p:nvPicPr>
          <p:cNvPr id="8199" name="Picture 7" descr="C:\Users\Татьяна\Desktop\2_1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44000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G:\Профессии\mg_9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30035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 descr="G:\Профессии\zueva_v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25" y="3429000"/>
            <a:ext cx="28797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G:\Профессии\watermark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38" y="5429250"/>
            <a:ext cx="1643062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:\Профессии\0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1285875"/>
            <a:ext cx="2719387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 descr="G:\Профессии\top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5" y="3357563"/>
            <a:ext cx="2786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Картинка 8 из 3436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00375" y="4214813"/>
            <a:ext cx="304641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:\медицина\j030889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785938"/>
            <a:ext cx="1785938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G:\Профессии\1271262998_s320x24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57875" y="142875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81" name="Rectangle 17"/>
          <p:cNvSpPr>
            <a:spLocks noGrp="1"/>
          </p:cNvSpPr>
          <p:nvPr>
            <p:ph type="title"/>
          </p:nvPr>
        </p:nvSpPr>
        <p:spPr bwMode="auto">
          <a:xfrm>
            <a:off x="2268538" y="2565400"/>
            <a:ext cx="4897437" cy="11430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900" b="1" smtClean="0">
                <a:effectLst/>
                <a:latin typeface="Times New Roman" pitchFamily="18" charset="0"/>
              </a:rPr>
              <a:t>Чьи это предметы?</a:t>
            </a:r>
          </a:p>
        </p:txBody>
      </p:sp>
      <p:pic>
        <p:nvPicPr>
          <p:cNvPr id="14" name="Picture 4" descr="G:\Профессии\46110615_Aleksey_Ignatchenko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58000" y="2000250"/>
            <a:ext cx="178593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G:\Профессии\g002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12" cstate="print"/>
          <a:srcRect l="7143" t="4826" r="3571" b="8301"/>
          <a:stretch>
            <a:fillRect/>
          </a:stretch>
        </p:blipFill>
        <p:spPr>
          <a:xfrm>
            <a:off x="4211638" y="2781300"/>
            <a:ext cx="1627187" cy="1249363"/>
          </a:xfrm>
        </p:spPr>
      </p:pic>
      <p:pic>
        <p:nvPicPr>
          <p:cNvPr id="12" name="Picture 4" descr="G:\Профессии\images.jpe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0063" y="5429250"/>
            <a:ext cx="150018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G:\Профессии\_________________4b0fc8224387b.jpg"/>
          <p:cNvPicPr>
            <a:picLocks noChangeAspect="1" noChangeArrowheads="1"/>
          </p:cNvPicPr>
          <p:nvPr/>
        </p:nvPicPr>
        <p:blipFill>
          <a:blip r:embed="rId14" cstate="print"/>
          <a:srcRect t="14999" b="14998"/>
          <a:stretch>
            <a:fillRect/>
          </a:stretch>
        </p:blipFill>
        <p:spPr bwMode="auto">
          <a:xfrm>
            <a:off x="3929063" y="5715000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C:\Users\Татьяна\Desktop\201404251127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332657"/>
            <a:ext cx="7272808" cy="4444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43042" y="4000504"/>
            <a:ext cx="585791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Профессия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-это основное занятие человека,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его трудовая деятельность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32771" name="Picture 2" descr="H:\Новая папка (2)\п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572000"/>
            <a:ext cx="1428750" cy="2152650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32772" name="Picture 3" descr="H:\Новая папка (2)\маляр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4500563"/>
            <a:ext cx="1714500" cy="2163762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32773" name="Picture 4" descr="H:\Новая папка (2)\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263" y="325438"/>
            <a:ext cx="1854200" cy="1357312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32774" name="Picture 5" descr="H:\Новая папка (2)\фотог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354012">
            <a:off x="6945313" y="461963"/>
            <a:ext cx="1973262" cy="1571625"/>
          </a:xfrm>
          <a:prstGeom prst="rect">
            <a:avLst/>
          </a:prstGeom>
          <a:noFill/>
          <a:ln w="57150">
            <a:solidFill>
              <a:srgbClr val="7F7F7F"/>
            </a:solidFill>
            <a:miter lim="800000"/>
            <a:headEnd/>
            <a:tailEnd/>
          </a:ln>
        </p:spPr>
      </p:pic>
      <p:pic>
        <p:nvPicPr>
          <p:cNvPr id="32775" name="Picture 6" descr="H:\Новая папка (2)\учитель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2357438"/>
            <a:ext cx="2571750" cy="1571625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36871" name="Picture 7" descr="H:\Новая папка (2)\doctor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61573">
            <a:off x="231775" y="334963"/>
            <a:ext cx="2000250" cy="1520825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</p:pic>
      <p:pic>
        <p:nvPicPr>
          <p:cNvPr id="32777" name="Picture 8" descr="H:\Новая папка (2)\артис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83434">
            <a:off x="4470400" y="274638"/>
            <a:ext cx="2286000" cy="1581150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32778" name="Picture 9" descr="H:\Новая папка (2)\стал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1500" y="2500313"/>
            <a:ext cx="2044700" cy="1357312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32779" name="Picture 10" descr="H:\Новая папка (2)\вод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045224">
            <a:off x="6473825" y="2563813"/>
            <a:ext cx="2095500" cy="1571625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b422f1ca98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404813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/>
          </p:cNvSpPr>
          <p:nvPr/>
        </p:nvSpPr>
        <p:spPr bwMode="auto">
          <a:xfrm>
            <a:off x="5143500" y="274638"/>
            <a:ext cx="37909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Назови профессии. </a:t>
            </a:r>
            <a:r>
              <a:rPr lang="ru-RU" sz="44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Почему они необходимы?</a:t>
            </a:r>
            <a:endParaRPr lang="ru-RU" sz="4400" b="1" dirty="0">
              <a:solidFill>
                <a:srgbClr val="7030A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3321" name="Picture 4" descr="H:\Новая папка (2)\пор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3500438"/>
            <a:ext cx="3816350" cy="2795587"/>
          </a:xfrm>
          <a:prstGeom prst="rect">
            <a:avLst/>
          </a:prstGeom>
          <a:noFill/>
          <a:ln w="57150">
            <a:solidFill>
              <a:srgbClr val="A6A6A6"/>
            </a:solidFill>
            <a:miter lim="800000"/>
            <a:headEnd/>
            <a:tailEnd/>
          </a:ln>
        </p:spPr>
      </p:pic>
      <p:pic>
        <p:nvPicPr>
          <p:cNvPr id="13323" name="Picture 11" descr="zub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3429000"/>
            <a:ext cx="3616325" cy="287972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301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143500" y="274638"/>
            <a:ext cx="3790950" cy="2940050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</a:rPr>
              <a:t>Назови профессии. </a:t>
            </a:r>
            <a:r>
              <a:rPr lang="ru-RU" sz="4400" b="1" dirty="0" smtClean="0">
                <a:solidFill>
                  <a:srgbClr val="7030A0"/>
                </a:solidFill>
              </a:rPr>
              <a:t>Почему они необходимы?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prodav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63" y="3643313"/>
            <a:ext cx="4046537" cy="3038475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  <p:pic>
        <p:nvPicPr>
          <p:cNvPr id="9" name="Рисунок 8" descr="82240.jpg"/>
          <p:cNvPicPr>
            <a:picLocks noChangeAspect="1"/>
          </p:cNvPicPr>
          <p:nvPr/>
        </p:nvPicPr>
        <p:blipFill>
          <a:blip r:embed="rId5" cstate="print"/>
          <a:srcRect r="17187" b="4583"/>
          <a:stretch>
            <a:fillRect/>
          </a:stretch>
        </p:blipFill>
        <p:spPr>
          <a:xfrm>
            <a:off x="5286375" y="3643313"/>
            <a:ext cx="3786188" cy="3000375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 descr="20986962_1.jpg"/>
          <p:cNvPicPr>
            <a:picLocks noChangeAspect="1"/>
          </p:cNvPicPr>
          <p:nvPr/>
        </p:nvPicPr>
        <p:blipFill>
          <a:blip r:embed="rId6" cstate="print"/>
          <a:srcRect l="1642" r="4738"/>
          <a:stretch>
            <a:fillRect/>
          </a:stretch>
        </p:blipFill>
        <p:spPr bwMode="auto">
          <a:xfrm>
            <a:off x="1071563" y="285750"/>
            <a:ext cx="4071937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303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/>
          </p:cNvSpPr>
          <p:nvPr/>
        </p:nvSpPr>
        <p:spPr bwMode="auto">
          <a:xfrm>
            <a:off x="5143500" y="274638"/>
            <a:ext cx="37909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Назови профессии. </a:t>
            </a:r>
            <a:r>
              <a:rPr lang="ru-RU" sz="44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Почему они необходимы?</a:t>
            </a:r>
            <a:endParaRPr lang="ru-RU" sz="4400" b="1" dirty="0">
              <a:solidFill>
                <a:srgbClr val="7030A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9700" name="Picture 4" descr="http://www.uoguelph.ca/~btomlins/_borders/j04101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260350"/>
            <a:ext cx="37512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 descr="http://de.academic.ru/pictures/dewiki/68/Delta_pil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3429000"/>
            <a:ext cx="3646487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http://img-2004-10.photosight.ru/14/6480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38" y="3357563"/>
            <a:ext cx="3716337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Картинка 8 из 3436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333375"/>
            <a:ext cx="36004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/>
          </p:cNvSpPr>
          <p:nvPr/>
        </p:nvSpPr>
        <p:spPr bwMode="auto">
          <a:xfrm>
            <a:off x="5143500" y="274638"/>
            <a:ext cx="3790950" cy="294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5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Назови профессии. </a:t>
            </a:r>
            <a:r>
              <a:rPr lang="ru-RU" sz="4400" b="1" dirty="0">
                <a:solidFill>
                  <a:srgbClr val="7030A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Почему они необходимы?</a:t>
            </a:r>
            <a:endParaRPr lang="ru-RU" sz="4400" b="1" dirty="0">
              <a:solidFill>
                <a:srgbClr val="7030A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5847" name="AutoShape 7" descr="%D0%A1%D0%B5%D1%80%D0%B3%D0%B5%D0%B9"/>
          <p:cNvSpPr>
            <a:spLocks noChangeAspect="1" noChangeArrowheads="1"/>
          </p:cNvSpPr>
          <p:nvPr/>
        </p:nvSpPr>
        <p:spPr bwMode="auto">
          <a:xfrm>
            <a:off x="2628900" y="1485900"/>
            <a:ext cx="3886200" cy="38862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5849" name="AutoShape 9" descr="%D0%A1%D0%B5%D1%80%D0%B3%D0%B5%D0%B9"/>
          <p:cNvSpPr>
            <a:spLocks noChangeAspect="1" noChangeArrowheads="1"/>
          </p:cNvSpPr>
          <p:nvPr/>
        </p:nvSpPr>
        <p:spPr bwMode="auto">
          <a:xfrm>
            <a:off x="179388" y="2205038"/>
            <a:ext cx="3886200" cy="38862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35851" name="AutoShape 11" descr="%D0%A1%D0%B5%D1%80%D0%B3%D0%B5%D0%B9"/>
          <p:cNvSpPr>
            <a:spLocks noChangeAspect="1" noChangeArrowheads="1"/>
          </p:cNvSpPr>
          <p:nvPr/>
        </p:nvSpPr>
        <p:spPr bwMode="auto">
          <a:xfrm>
            <a:off x="2628900" y="1485900"/>
            <a:ext cx="3886200" cy="38862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35855" name="Picture 15" descr="185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357563"/>
            <a:ext cx="3744913" cy="2808287"/>
          </a:xfrm>
          <a:prstGeom prst="rect">
            <a:avLst/>
          </a:prstGeom>
          <a:noFill/>
        </p:spPr>
      </p:pic>
      <p:pic>
        <p:nvPicPr>
          <p:cNvPr id="35856" name="Picture 16" descr="1663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357563"/>
            <a:ext cx="3600450" cy="270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Слова-подсказки.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/>
              <a:t>Космонавт, пограничник, артист. Строители, лесничий, судья, шофёр, сапожник, балерина.</a:t>
            </a:r>
            <a:endParaRPr lang="ru-RU" sz="4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908050"/>
            <a:ext cx="7499350" cy="47339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3|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</TotalTime>
  <Words>72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Constantia</vt:lpstr>
      <vt:lpstr>Солнцестояние</vt:lpstr>
      <vt:lpstr>Слайд 1</vt:lpstr>
      <vt:lpstr>Слайд 2</vt:lpstr>
      <vt:lpstr>Слайд 3</vt:lpstr>
      <vt:lpstr>Слайд 4</vt:lpstr>
      <vt:lpstr>Назови профессии. Почему они необходимы?</vt:lpstr>
      <vt:lpstr>Слайд 6</vt:lpstr>
      <vt:lpstr>Слайд 7</vt:lpstr>
      <vt:lpstr>Слова-подсказки.</vt:lpstr>
      <vt:lpstr>Слайд 9</vt:lpstr>
      <vt:lpstr>Чьи это предметы?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ПОГОВОРИМ О ПРОФЕССИЯХ.</dc:title>
  <dc:creator>Admin</dc:creator>
  <cp:lastModifiedBy>Татьяна</cp:lastModifiedBy>
  <cp:revision>16</cp:revision>
  <dcterms:created xsi:type="dcterms:W3CDTF">2010-01-29T16:20:47Z</dcterms:created>
  <dcterms:modified xsi:type="dcterms:W3CDTF">2016-08-31T21:17:12Z</dcterms:modified>
</cp:coreProperties>
</file>