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739401E-ECA3-4953-9384-7B553B846BEB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610DE48-E98A-4318-BC89-EC0ADEF1B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9401E-ECA3-4953-9384-7B553B846BEB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DE48-E98A-4318-BC89-EC0ADEF1B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9401E-ECA3-4953-9384-7B553B846BEB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DE48-E98A-4318-BC89-EC0ADEF1B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739401E-ECA3-4953-9384-7B553B846BEB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DE48-E98A-4318-BC89-EC0ADEF1B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739401E-ECA3-4953-9384-7B553B846BEB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610DE48-E98A-4318-BC89-EC0ADEF1BC7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739401E-ECA3-4953-9384-7B553B846BEB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610DE48-E98A-4318-BC89-EC0ADEF1B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739401E-ECA3-4953-9384-7B553B846BEB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610DE48-E98A-4318-BC89-EC0ADEF1B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9401E-ECA3-4953-9384-7B553B846BEB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DE48-E98A-4318-BC89-EC0ADEF1B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739401E-ECA3-4953-9384-7B553B846BEB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610DE48-E98A-4318-BC89-EC0ADEF1B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739401E-ECA3-4953-9384-7B553B846BEB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610DE48-E98A-4318-BC89-EC0ADEF1B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739401E-ECA3-4953-9384-7B553B846BEB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610DE48-E98A-4318-BC89-EC0ADEF1B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739401E-ECA3-4953-9384-7B553B846BEB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610DE48-E98A-4318-BC89-EC0ADEF1B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3;&#1077;&#1075;\Desktop\&#1050;&#1083;%20&#1095;&#1072;&#1089;\pelageya_poklonimsya-velikim-tem-godam%20(mp3cut.net).mp3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3;&#1077;&#1075;\Desktop\&#1050;&#1083;%20&#1095;&#1072;&#1089;\Pesni_Voennih_Let-Svyaschennaya_Voyna.mp3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315356" cy="147002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Bookman Old Style" pitchFamily="18" charset="0"/>
              </a:rPr>
              <a:t>Классный час </a:t>
            </a:r>
            <a:br>
              <a:rPr lang="ru-RU" sz="3200" b="1" dirty="0" smtClean="0">
                <a:solidFill>
                  <a:srgbClr val="FFC000"/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FFC000"/>
                </a:solidFill>
                <a:latin typeface="Bookman Old Style" pitchFamily="18" charset="0"/>
              </a:rPr>
              <a:t>«МОЯ РОДИНА – </a:t>
            </a:r>
            <a:br>
              <a:rPr lang="ru-RU" sz="3200" b="1" dirty="0" smtClean="0">
                <a:solidFill>
                  <a:srgbClr val="FFC000"/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FFC000"/>
                </a:solidFill>
                <a:latin typeface="Bookman Old Style" pitchFamily="18" charset="0"/>
              </a:rPr>
              <a:t>ГЕРОИЧЕСКИЙ ВОЛГОГРАД»</a:t>
            </a:r>
            <a:endParaRPr lang="ru-RU" sz="32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4857760"/>
            <a:ext cx="4000496" cy="1752600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rgbClr val="FFC000"/>
                </a:solidFill>
                <a:latin typeface="Bookman Old Style" pitchFamily="18" charset="0"/>
              </a:rPr>
              <a:t>Презентацию подготовила:</a:t>
            </a:r>
          </a:p>
          <a:p>
            <a:pPr algn="r"/>
            <a:r>
              <a:rPr lang="ru-RU" sz="1800" b="1" dirty="0" smtClean="0">
                <a:solidFill>
                  <a:srgbClr val="FFC000"/>
                </a:solidFill>
                <a:latin typeface="Bookman Old Style" pitchFamily="18" charset="0"/>
              </a:rPr>
              <a:t>  учитель начальных классов</a:t>
            </a:r>
          </a:p>
          <a:p>
            <a:pPr algn="r"/>
            <a:r>
              <a:rPr lang="ru-RU" sz="1800" b="1" dirty="0" smtClean="0">
                <a:solidFill>
                  <a:srgbClr val="FFC000"/>
                </a:solidFill>
                <a:latin typeface="Bookman Old Style" pitchFamily="18" charset="0"/>
              </a:rPr>
              <a:t>МОУ гимназии № 13 </a:t>
            </a:r>
          </a:p>
          <a:p>
            <a:pPr algn="r"/>
            <a:r>
              <a:rPr lang="ru-RU" sz="1800" b="1" dirty="0" smtClean="0">
                <a:solidFill>
                  <a:srgbClr val="FFC000"/>
                </a:solidFill>
                <a:latin typeface="Bookman Old Style" pitchFamily="18" charset="0"/>
              </a:rPr>
              <a:t>г. Волгограда</a:t>
            </a:r>
          </a:p>
          <a:p>
            <a:pPr algn="r"/>
            <a:r>
              <a:rPr lang="ru-RU" sz="1800" b="1" dirty="0" err="1" smtClean="0">
                <a:solidFill>
                  <a:srgbClr val="FFC000"/>
                </a:solidFill>
                <a:latin typeface="Bookman Old Style" pitchFamily="18" charset="0"/>
              </a:rPr>
              <a:t>Фаустова</a:t>
            </a:r>
            <a:r>
              <a:rPr lang="ru-RU" sz="1800" b="1" dirty="0" smtClean="0">
                <a:solidFill>
                  <a:srgbClr val="FFC000"/>
                </a:solidFill>
                <a:latin typeface="Bookman Old Style" pitchFamily="18" charset="0"/>
              </a:rPr>
              <a:t> Елена Олеговна</a:t>
            </a:r>
            <a:endParaRPr lang="ru-RU" sz="18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pic>
        <p:nvPicPr>
          <p:cNvPr id="13316" name="Picture 4" descr="http://img1.liveinternet.ru/images/attach/c/1/61/309/61309106_Myzeypanorama_Stalingradskaya_bit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929198"/>
            <a:ext cx="2378928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8" name="Picture 6" descr="http://goloson.ru/cache/img/tribuna-coreimg-big/2006/1/2/9/2313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910782"/>
            <a:ext cx="2688400" cy="2018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0" name="Picture 8" descr="http://www.metronews.ru/_internal/gxml!0/4dntvuhh2yeo4npyb3igdet73odaolf$4dymwb0x1wlou8o4i9md2njph0bmra0/rodinamat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857364"/>
            <a:ext cx="5288876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2" name="Picture 10" descr="http://inetauto.ru/uploads/posts/2012-01/thumbs/1326047166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000504"/>
            <a:ext cx="2357454" cy="1810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volgaland.ru/files/Pam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7143800" cy="53631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2"/>
          <p:cNvSpPr/>
          <p:nvPr/>
        </p:nvSpPr>
        <p:spPr>
          <a:xfrm>
            <a:off x="285720" y="142852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C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Имя “Сталинград” золотыми буквами навечно вписано в историю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C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нашего Отечества</a:t>
            </a:r>
            <a:endParaRPr lang="ru-RU" sz="2400" b="1" dirty="0" smtClean="0">
              <a:solidFill>
                <a:srgbClr val="FFC000"/>
              </a:solidFill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trip-guide.ru/img/289/1525.jpg"/>
          <p:cNvPicPr>
            <a:picLocks noChangeAspect="1" noChangeArrowheads="1"/>
          </p:cNvPicPr>
          <p:nvPr/>
        </p:nvPicPr>
        <p:blipFill>
          <a:blip r:embed="rId2"/>
          <a:srcRect r="8765"/>
          <a:stretch>
            <a:fillRect/>
          </a:stretch>
        </p:blipFill>
        <p:spPr bwMode="auto">
          <a:xfrm>
            <a:off x="785786" y="214290"/>
            <a:ext cx="7562222" cy="52935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Прямоугольник 6"/>
          <p:cNvSpPr/>
          <p:nvPr/>
        </p:nvSpPr>
        <p:spPr>
          <a:xfrm>
            <a:off x="142844" y="5500702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99"/>
                </a:solidFill>
                <a:latin typeface="Bookman Old Style" pitchFamily="18" charset="0"/>
              </a:rPr>
              <a:t>Мамаев курган –  один из самых величественных монументов, воздвигнутых в честь героев войны и в память об их подвиге. </a:t>
            </a:r>
            <a:endParaRPr lang="ru-RU" sz="2400" b="1" dirty="0">
              <a:solidFill>
                <a:srgbClr val="FFFF99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g11.nnm.ru/a/6/7/c/1/16951771f3adff83fe08dcf734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7858180" cy="570351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14285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На стенах Пантеона Славы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имена более 7000 бойцов, погибших за Сталинград.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zhaba.ru/_pics/dms9wbz126uqaz1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6012"/>
            <a:ext cx="8718091" cy="647861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images.love-chat.ru/pht/object_group/717/4198.jpg"/>
          <p:cNvPicPr>
            <a:picLocks noChangeAspect="1" noChangeArrowheads="1"/>
          </p:cNvPicPr>
          <p:nvPr/>
        </p:nvPicPr>
        <p:blipFill>
          <a:blip r:embed="rId2"/>
          <a:srcRect b="5264"/>
          <a:stretch>
            <a:fillRect/>
          </a:stretch>
        </p:blipFill>
        <p:spPr bwMode="auto">
          <a:xfrm>
            <a:off x="142844" y="214289"/>
            <a:ext cx="8786874" cy="64294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almetevsk24.ru/images/news/m144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3886202" cy="64770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8676" name="Picture 4" descr="http://www.dosug-volgograd.ru/photo/d/1661-3/mamev-kurgan-0021.jpg"/>
          <p:cNvPicPr>
            <a:picLocks noChangeAspect="1" noChangeArrowheads="1"/>
          </p:cNvPicPr>
          <p:nvPr/>
        </p:nvPicPr>
        <p:blipFill>
          <a:blip r:embed="rId4"/>
          <a:srcRect b="9296"/>
          <a:stretch>
            <a:fillRect/>
          </a:stretch>
        </p:blipFill>
        <p:spPr bwMode="auto">
          <a:xfrm>
            <a:off x="4214810" y="3500438"/>
            <a:ext cx="4691985" cy="31950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8680" name="Picture 8" descr="http://img-fotki.yandex.ru/get/5102/zeleninmike.13/0_5689e_9f2960b2_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214290"/>
            <a:ext cx="4703680" cy="31527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elageya_poklonimsya-velikim-tem-godam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87868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 smtClean="0"/>
              <a:t>http://images.yandex.ru/#!/yandsearch?text=фото памятники волгограда&amp;noreask=1&amp;pos=6&amp;rpt=simage&amp;lr=6&amp;img_url=http%3A%2F%2Fwww.photohost.ru%2Fpictures%2F345125.jpg</a:t>
            </a:r>
          </a:p>
          <a:p>
            <a:endParaRPr lang="ru-RU" sz="1200" u="sng" dirty="0" smtClean="0"/>
          </a:p>
          <a:p>
            <a:endParaRPr lang="ru-RU" sz="1200" u="sng" dirty="0" smtClean="0"/>
          </a:p>
          <a:p>
            <a:endParaRPr lang="ru-RU" sz="1200" dirty="0" smtClean="0"/>
          </a:p>
          <a:p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857232"/>
            <a:ext cx="8501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 smtClean="0"/>
              <a:t>http://images.yandex.ru/#!/yandsearch?p=3&amp;text=фото тропинка на лугу&amp;pos=102&amp;rpt=simage&amp;img_url=http%3A%2F%2Fwww.yaplakal.com%2Fuploads%2Fpost-3-13367256095407.jpg</a:t>
            </a:r>
            <a:endParaRPr lang="ru-RU" sz="1200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428736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 smtClean="0"/>
              <a:t>http://images.yandex.ru/#!/yandsearch?text=фото ветка цветущего дерева&amp;pos=18&amp;rpt=simage&amp;img_url=http%3A%2F%2Fimg.cliparto.com%2Fpic%2Fxl%2F185964%2F3184063-branch-of-blossoming-tree.jpg</a:t>
            </a:r>
            <a:endParaRPr lang="ru-RU" sz="1200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071678"/>
            <a:ext cx="87868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 smtClean="0"/>
              <a:t>    http://images.yandex.ru/#!/yandsearch?text=фото современного </a:t>
            </a:r>
            <a:r>
              <a:rPr lang="ru-RU" sz="1200" u="sng" dirty="0" err="1" smtClean="0"/>
              <a:t>волгограда</a:t>
            </a:r>
            <a:endParaRPr lang="ru-RU" sz="1200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357430"/>
            <a:ext cx="8786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 smtClean="0"/>
              <a:t> http://images.yandex.ru/#!/yandsearch?p=15&amp;text=фото пшеничное поле&amp;pos=465&amp;rpt=simage&amp;img_url=http%3A%2F%2Fimg-  fotki.yandex.ru%2Fget%2F3308%2Fkon-dvornikov.d%2F0_2e907_c1e4d7d1_S</a:t>
            </a:r>
            <a:endParaRPr lang="ru-RU" sz="1200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857496"/>
            <a:ext cx="88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 smtClean="0"/>
              <a:t>http://images.yandex.ru/#!/yandsearch?text=фото просторы </a:t>
            </a:r>
            <a:r>
              <a:rPr lang="ru-RU" sz="1200" u="sng" dirty="0" err="1" smtClean="0"/>
              <a:t>россии</a:t>
            </a:r>
            <a:r>
              <a:rPr lang="ru-RU" sz="1200" u="sng" dirty="0" smtClean="0"/>
              <a:t> с высоты птичьего полета&amp;pos=0&amp;rpt=simage&amp;lr=213&amp;noreask=1&amp;img_url=http%3A%2F%2Fenglishrussia.com%2Fimages%2Fbirds_3%2F16.jpg</a:t>
            </a:r>
            <a:endParaRPr lang="ru-RU" sz="1200" u="sng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500438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 smtClean="0"/>
              <a:t>http://images.yandex.ru/#!/yandsearch?text=фото Сталинград 1942 года&amp;pos=20&amp;rpt=simage&amp;img_url=http%3A%2F%2Fwww.bugaga.ru%2Fuploads%2Fposts%2Fthumbs%2F1142551480_stalingradarch5.jpg</a:t>
            </a:r>
            <a:endParaRPr lang="ru-RU" sz="1200" u="sng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4143380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 smtClean="0"/>
              <a:t>http://images.yandex.ru/#!/yandsearch?p=2&amp;text=мамаев курган фото&amp;noreask=1&amp;pos=62&amp;rpt=simage&amp;lr=213&amp;img_url=http%3A%2F%2Fu.jimdo.com%2Fwww27%2Fo%2Fs9d57416dd458c581%2Fimg%2Fi03f6602b407f6290%2F1279368446%2Fthumb%2Fimage.jpg</a:t>
            </a:r>
            <a:endParaRPr lang="ru-RU" sz="1200" u="sng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4786322"/>
            <a:ext cx="87868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 smtClean="0"/>
              <a:t>http://vmusice.net/mp3/%D1%E2%FF%F9%E5%ED%ED%E0%FF%2B%E2%EE%E9%ED%E0</a:t>
            </a:r>
            <a:endParaRPr lang="ru-RU" sz="1200" u="sng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5072074"/>
            <a:ext cx="88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 smtClean="0"/>
              <a:t>http://www.naitimp3.ru/mp3/%D0%9F%D0%B5%D0%BB%D0%B0%D0%B3%D0%B5%D1%8F/%D0%9F%D0%BE%D0%BA%D0%BB%D0%BE%D0%BD%D0%B8%D0%BC%D1%81%D1%8F/%D0%B2%D0%B5%D0%BB%D0%B8%D0%BA%D0%B8%D0%BC/%D1%82%D0%B5%D0%BC/%D0%B3%D0%BE%D0%B4%D0%B0%D0%BC/</a:t>
            </a:r>
            <a:endParaRPr lang="ru-RU" sz="12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yaplakal.com/uploads/post-3-13367256095407.jpg"/>
          <p:cNvPicPr>
            <a:picLocks noChangeAspect="1" noChangeArrowheads="1"/>
          </p:cNvPicPr>
          <p:nvPr/>
        </p:nvPicPr>
        <p:blipFill>
          <a:blip r:embed="rId2"/>
          <a:srcRect b="7143"/>
          <a:stretch>
            <a:fillRect/>
          </a:stretch>
        </p:blipFill>
        <p:spPr bwMode="auto">
          <a:xfrm>
            <a:off x="285719" y="142852"/>
            <a:ext cx="3950769" cy="2754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://img.cliparto.com/pic/xl/185964/3184063-branch-of-blossoming-tree.jpg"/>
          <p:cNvPicPr>
            <a:picLocks noChangeAspect="1" noChangeArrowheads="1"/>
          </p:cNvPicPr>
          <p:nvPr/>
        </p:nvPicPr>
        <p:blipFill>
          <a:blip r:embed="rId3"/>
          <a:srcRect b="11874"/>
          <a:stretch>
            <a:fillRect/>
          </a:stretch>
        </p:blipFill>
        <p:spPr bwMode="auto">
          <a:xfrm>
            <a:off x="428596" y="3071810"/>
            <a:ext cx="3161576" cy="3624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sdelanounas.ru/images/img/a/w/aW1nLWZvdGtpLnlhbmRleC5ydS9nZXQvMjQvbGFwcmEtYm9icmEuMC8wX2FhYjFfMmNjYTc3NmVfWEw=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42852"/>
            <a:ext cx="4116598" cy="3090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http://s009.radikal.ru/i310/1011/61/117688160179.jpg"/>
          <p:cNvPicPr>
            <a:picLocks noChangeAspect="1" noChangeArrowheads="1"/>
          </p:cNvPicPr>
          <p:nvPr/>
        </p:nvPicPr>
        <p:blipFill>
          <a:blip r:embed="rId5"/>
          <a:srcRect l="3319" t="12073" r="3760" b="6438"/>
          <a:stretch>
            <a:fillRect/>
          </a:stretch>
        </p:blipFill>
        <p:spPr bwMode="auto">
          <a:xfrm>
            <a:off x="3947099" y="3429000"/>
            <a:ext cx="4879432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Светлана\картинки\Окружающий мир\луг\луг.jpg"/>
          <p:cNvPicPr>
            <a:picLocks noChangeAspect="1" noChangeArrowheads="1"/>
          </p:cNvPicPr>
          <p:nvPr/>
        </p:nvPicPr>
        <p:blipFill>
          <a:blip r:embed="rId2"/>
          <a:srcRect l="948" t="999" r="948" b="999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4282" y="142852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«Много есть на свете и кроме России всяких хороших государств и земель, но одна у человека родная мать – одна у него и Родина».                         </a:t>
            </a:r>
            <a:r>
              <a:rPr lang="ru-RU" sz="2400" i="1" dirty="0" smtClean="0">
                <a:solidFill>
                  <a:srgbClr val="002060"/>
                </a:solidFill>
                <a:latin typeface="Bookman Old Style" pitchFamily="18" charset="0"/>
              </a:rPr>
              <a:t>К.Д. Ушинский </a:t>
            </a:r>
            <a:endParaRPr lang="ru-RU" sz="2400" dirty="0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642918"/>
            <a:ext cx="84296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rgbClr val="FFC000"/>
                </a:solidFill>
                <a:latin typeface="Bookman Old Style" pitchFamily="18" charset="0"/>
              </a:rPr>
              <a:t>Родиной </a:t>
            </a:r>
            <a:r>
              <a:rPr lang="ru-RU" sz="2800" b="1" dirty="0" smtClean="0">
                <a:solidFill>
                  <a:srgbClr val="FFFF99"/>
                </a:solidFill>
                <a:latin typeface="Bookman Old Style" pitchFamily="18" charset="0"/>
              </a:rPr>
              <a:t> мы зовём её потому, что в ней мы родились, в ней говорят родным для нас языком, и все в ней для нас родное.</a:t>
            </a:r>
          </a:p>
          <a:p>
            <a:endParaRPr lang="ru-RU" sz="2800" b="1" dirty="0" smtClean="0">
              <a:solidFill>
                <a:srgbClr val="FFFF99"/>
              </a:solidFill>
              <a:latin typeface="Bookman Old Style" pitchFamily="18" charset="0"/>
            </a:endParaRPr>
          </a:p>
          <a:p>
            <a:r>
              <a:rPr lang="ru-RU" sz="2800" b="1" i="1" u="sng" dirty="0" smtClean="0">
                <a:solidFill>
                  <a:srgbClr val="FFC000"/>
                </a:solidFill>
                <a:latin typeface="Bookman Old Style" pitchFamily="18" charset="0"/>
              </a:rPr>
              <a:t>Отечеством  </a:t>
            </a:r>
            <a:r>
              <a:rPr lang="ru-RU" sz="2800" b="1" dirty="0" smtClean="0">
                <a:solidFill>
                  <a:srgbClr val="FFFF99"/>
                </a:solidFill>
                <a:latin typeface="Bookman Old Style" pitchFamily="18" charset="0"/>
              </a:rPr>
              <a:t>мы зовём её потому, что в ней жили наши отцы и деды.</a:t>
            </a:r>
          </a:p>
          <a:p>
            <a:endParaRPr lang="ru-RU" sz="2800" b="1" dirty="0" smtClean="0">
              <a:solidFill>
                <a:srgbClr val="FFFF99"/>
              </a:solidFill>
              <a:latin typeface="Bookman Old Style" pitchFamily="18" charset="0"/>
            </a:endParaRPr>
          </a:p>
          <a:p>
            <a:r>
              <a:rPr lang="ru-RU" sz="2800" b="1" i="1" u="sng" dirty="0" smtClean="0">
                <a:solidFill>
                  <a:srgbClr val="FFC000"/>
                </a:solidFill>
                <a:latin typeface="Bookman Old Style" pitchFamily="18" charset="0"/>
              </a:rPr>
              <a:t>Матерью</a:t>
            </a:r>
            <a:r>
              <a:rPr lang="ru-RU" sz="2800" b="1" dirty="0" smtClean="0">
                <a:solidFill>
                  <a:srgbClr val="FFFF99"/>
                </a:solidFill>
                <a:latin typeface="Bookman Old Style" pitchFamily="18" charset="0"/>
              </a:rPr>
              <a:t> – потому, что она вскормила нас своим хлебом, вспоила своими водами, выучила своему языку, как мать защищает и бережет нас от всех врагов.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3.nnm.ru/1/d/4/e/b/1d4ebe7dd24068b411438dde82b11ae3_full.jpg"/>
          <p:cNvPicPr>
            <a:picLocks noChangeAspect="1" noChangeArrowheads="1"/>
          </p:cNvPicPr>
          <p:nvPr/>
        </p:nvPicPr>
        <p:blipFill>
          <a:blip r:embed="rId2"/>
          <a:srcRect l="2212" t="3651" r="1548" b="1746"/>
          <a:stretch>
            <a:fillRect/>
          </a:stretch>
        </p:blipFill>
        <p:spPr bwMode="auto">
          <a:xfrm>
            <a:off x="-1" y="0"/>
            <a:ext cx="913620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214290"/>
            <a:ext cx="6215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Сталинград 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1942 – 1943 года</a:t>
            </a:r>
            <a:endParaRPr lang="ru-RU" sz="4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9464" name="Picture 8" descr="http://img1.liveinternet.ru/images/attach/c/2/70/94/70094567_BarmaleG_fount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500570"/>
            <a:ext cx="4358169" cy="2224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6" name="Picture 10" descr="http://sp.rian.ru/images/15152/81/1515281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57166"/>
            <a:ext cx="3662370" cy="2733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8" name="Picture 12" descr="http://bm.img.com.ua/img/prikol/images/large/9/3/42939_221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571612"/>
            <a:ext cx="4136448" cy="2800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70" name="Picture 14" descr="http://www.proza.ru/pics/2009/06/16/65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3286124"/>
            <a:ext cx="2975698" cy="268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ostashkov.ru/foto/uf-2762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42852"/>
            <a:ext cx="2786082" cy="3742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8" name="Picture 8" descr="http://army-news.ru/images_stati/velikaya_otechestvenna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643050"/>
            <a:ext cx="3504118" cy="2625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0" name="Picture 10" descr="http://www.zhaba.ru/_pics/0sqsl2u3s9ag4o17.jpg"/>
          <p:cNvPicPr>
            <a:picLocks noChangeAspect="1" noChangeArrowheads="1"/>
          </p:cNvPicPr>
          <p:nvPr/>
        </p:nvPicPr>
        <p:blipFill>
          <a:blip r:embed="rId5"/>
          <a:srcRect b="3030"/>
          <a:stretch>
            <a:fillRect/>
          </a:stretch>
        </p:blipFill>
        <p:spPr bwMode="auto">
          <a:xfrm>
            <a:off x="285720" y="4357694"/>
            <a:ext cx="3523181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4" name="Picture 14" descr="http://coduo.ya1.ru/userfiles/pavlovandthefamouspavlojv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4000504"/>
            <a:ext cx="3505597" cy="2652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14282" y="142852"/>
            <a:ext cx="62151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Bookman Old Style" pitchFamily="18" charset="0"/>
              </a:rPr>
              <a:t>200 огненных                          дней и ночей</a:t>
            </a:r>
            <a:endParaRPr lang="ru-RU" sz="4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7" name="Pesni_Voennih_Let-Svyaschennaya_Voy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429652" y="6143644"/>
            <a:ext cx="438152" cy="43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cs1219.vkontakte.ru/u2163629/57352186/x_5ecb89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28604"/>
            <a:ext cx="3714776" cy="3054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6" descr="http://img0.liveinternet.ru/images/attach/c/2/70/94/70094084_Bundesarchiv_Bild_183W0506316_Russland_Kampf_um_Stalingrad_Siegesflag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643314"/>
            <a:ext cx="4271069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http://victory.pobeda.vif2.ru/pobeda/lenta/stalingrad_volga-49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000372"/>
            <a:ext cx="4036248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82" y="214290"/>
            <a:ext cx="52864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Все горит: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дома, заводы, земля.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Металл плавится”.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C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“ А люди?”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- “Люди?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Стоят на смерть!”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portal-kultura.ru/upload/medialibrary/c40/7-RIAN_00000844.HR.ru_op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42852"/>
            <a:ext cx="3051534" cy="2190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4" name="Picture 6" descr="http://i16.beon.ru/30/65/1196530/72/75523272/329348223.jpeg"/>
          <p:cNvPicPr>
            <a:picLocks noChangeAspect="1" noChangeArrowheads="1"/>
          </p:cNvPicPr>
          <p:nvPr/>
        </p:nvPicPr>
        <p:blipFill>
          <a:blip r:embed="rId3"/>
          <a:srcRect l="14423" b="12621"/>
          <a:stretch>
            <a:fillRect/>
          </a:stretch>
        </p:blipFill>
        <p:spPr bwMode="auto">
          <a:xfrm>
            <a:off x="4929190" y="4071942"/>
            <a:ext cx="3390896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6" name="Picture 8" descr="http://vlg-media.ru/images/photos/big/a871ec0e759a083ca0bc0de9d77c76d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428868"/>
            <a:ext cx="3600430" cy="2028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8" name="Picture 10" descr="http://topwar.ru/uploads/posts/2011-05/1306353516_kleshchov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500570"/>
            <a:ext cx="4362701" cy="2213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40" name="Picture 12" descr="http://img1.liveinternet.ru/images/attach/b/3/16/764/16764886_object_56_1114256027_9057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1285860"/>
            <a:ext cx="1960563" cy="2714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43" name="Picture 15" descr="http://www.zhukcity.ru/photo/dating/f2798_f3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142852"/>
            <a:ext cx="3409097" cy="2185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283</TotalTime>
  <Words>291</Words>
  <Application>Microsoft Office PowerPoint</Application>
  <PresentationFormat>Экран (4:3)</PresentationFormat>
  <Paragraphs>38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Классный час  «МОЯ РОДИНА –  ГЕРОИЧЕСКИЙ ВОЛГОГРАД»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 «МОЯ РОДИНА –  ГЕРОИЧЕСКИЙ ВОЛГОГРАД»</dc:title>
  <dc:creator>Олег</dc:creator>
  <cp:lastModifiedBy>Олег</cp:lastModifiedBy>
  <cp:revision>29</cp:revision>
  <dcterms:created xsi:type="dcterms:W3CDTF">2013-01-30T05:16:09Z</dcterms:created>
  <dcterms:modified xsi:type="dcterms:W3CDTF">2013-01-31T15:40:48Z</dcterms:modified>
</cp:coreProperties>
</file>