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9" r:id="rId11"/>
    <p:sldId id="268" r:id="rId12"/>
    <p:sldId id="263" r:id="rId13"/>
    <p:sldId id="264" r:id="rId14"/>
    <p:sldId id="265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1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E9DD-D9EC-443C-AC6E-C29963ADD06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B4DF5-50CA-430C-B59C-F7E4F9A81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8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4DF5-50CA-430C-B59C-F7E4F9A81D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0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1295400"/>
          </a:xfrm>
        </p:spPr>
        <p:txBody>
          <a:bodyPr/>
          <a:lstStyle/>
          <a:p>
            <a:r>
              <a:rPr lang="ru-RU" dirty="0" smtClean="0"/>
              <a:t>Мое увлечение «Рыбалка»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400800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Ученица 3 класса «МБОУ Центр образования с. </a:t>
            </a:r>
            <a:r>
              <a:rPr lang="ru-RU" dirty="0" err="1" smtClean="0"/>
              <a:t>Усть</a:t>
            </a:r>
            <a:r>
              <a:rPr lang="ru-RU" dirty="0" smtClean="0"/>
              <a:t>-Белая» Луценко Мария.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3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первая попытка ловли сига</a:t>
            </a:r>
            <a:endParaRPr lang="ru-RU" dirty="0"/>
          </a:p>
        </p:txBody>
      </p:sp>
      <p:pic>
        <p:nvPicPr>
          <p:cNvPr id="5122" name="Picture 2" descr="C:\Users\Мария\Desktop\Маша\IMGP04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892285" cy="27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я\Desktop\Маша\IMGP04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888432" cy="27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162" y="764704"/>
            <a:ext cx="3254592" cy="312629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Ожидание  бесконечно…</a:t>
            </a:r>
            <a:endParaRPr lang="ru-RU" sz="2800" dirty="0"/>
          </a:p>
        </p:txBody>
      </p:sp>
      <p:pic>
        <p:nvPicPr>
          <p:cNvPr id="3074" name="Picture 2" descr="C:\Users\Мария\Desktop\Маша\IMG_20160326_14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48699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Сиг в кулинарии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912768" cy="304800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Сиг – 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рыба очень жирная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. Поэтому она относится к скоропортящимся продуктам. Сразу после поимки ее требуется или употребить, или засолить. Сига можно и коптить. В кулинарии эта рыба очень востребована. Из нее готовят множество разнообразных, полезных и вкусных блюд. Очень аппетитно выглядит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сиг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жареный. А рецепт его приготовления следующий: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 descr="Чем полезна рыба сиг"/>
          <p:cNvSpPr>
            <a:spLocks noChangeAspect="1" noChangeArrowheads="1"/>
          </p:cNvSpPr>
          <p:nvPr/>
        </p:nvSpPr>
        <p:spPr bwMode="auto">
          <a:xfrm>
            <a:off x="0" y="0"/>
            <a:ext cx="2862580" cy="214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5616" y="1042864"/>
            <a:ext cx="6840760" cy="4401205"/>
          </a:xfrm>
          <a:prstGeom prst="rect">
            <a:avLst/>
          </a:prstGeom>
          <a:solidFill>
            <a:srgbClr val="DFF0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Рыбу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почистить, промыть и сделать надрез в области грудных плавников;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Сделать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глубокий разрез по длине позвоночника;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Аккуратно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срезать мякоть, отделяя от костей мясо рыбы. Должны получиться 2 пласта филе;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Филе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нарезать на куски нужного размера;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Смешать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муку, соль, перец и куркуму. Ингредиенты тщательно перемешать;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Растопить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сковороде немного сливочного масла, влить к нему любое растительное масло. Пламя убавить;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Рыбное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филе обмакнуть сначала во взбитые яйца, обвалять в муке, излишки ее стряхнуть и положить на сковороду;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Рыбу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68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обжарить с обеих сторон.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43" y="829856"/>
            <a:ext cx="8229600" cy="79166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свойства сига.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этого, оно необычайно полезно: в нем содержатся жиры, белки, такие вещества, как молибден, хлор, никель, фтор, цинк, хром, витамины. Мясо сига белого цвета, не смотря на то, что он и относится к лососевым (красная рыба). Как известно, всякая рыба, обитающая в северных холодных водах, имеет повышенное содержание жира. Сиг не стал исключением. Жир рыбы сиг содержит большое количество витаминов необходимых для нормальной работы человеческого организма. В частности, это витамин А, поддерживающий хорошее зрение и витамин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отвечающий за крепкие кости.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1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Мария\Desktop\Маша\IMGP04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988839"/>
            <a:ext cx="5256584" cy="37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Pictures\flow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9"/>
            <a:ext cx="9141296" cy="68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4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У\проект\Маша\IMGP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8" y="220486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У\проект\Маша\IMGP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5740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У\проект\Маша\IMG_20160326_143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22" y="1254489"/>
            <a:ext cx="2644320" cy="3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840760" cy="13605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привлечь к рыбалке своих друзей, познакомить своих друзей с рыбой сиг.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400800" cy="30480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такой сиг?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Распространение и обитание сига?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жизни сига?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и размер сига?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Ловля сига?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Сиг в кулинарии?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Полезные свойства?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7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/>
          <a:lstStyle/>
          <a:p>
            <a:r>
              <a:rPr lang="ru-RU" dirty="0" smtClean="0"/>
              <a:t>Кто такой сиг?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30480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Сиг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это рыба, относящаяся к роду ценных промысловых рыб из семейства лососевых. Видов сига существует более 40, они трудноразличимы между собой и обитают в озёрах и реках Европы, Америки и северной Азии.</a:t>
            </a:r>
          </a:p>
          <a:p>
            <a:endParaRPr lang="ru-RU" dirty="0"/>
          </a:p>
        </p:txBody>
      </p:sp>
      <p:pic>
        <p:nvPicPr>
          <p:cNvPr id="4" name="Picture 2" descr="E:\проект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339758" cy="15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4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Распространение и обитание сига.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3"/>
            <a:ext cx="7776864" cy="3024336"/>
          </a:xfrm>
        </p:spPr>
        <p:txBody>
          <a:bodyPr>
            <a:noAutofit/>
          </a:bodyPr>
          <a:lstStyle/>
          <a:p>
            <a:pPr marL="514350" lvl="1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России он населяет почти все водоемы бассейна Северного Ледовитого океана, от Баренцева и Белого морей до Чукотки, есть в реках </a:t>
            </a:r>
            <a:r>
              <a:rPr lang="ru-RU" sz="2400" dirty="0" err="1"/>
              <a:t>Пенжина</a:t>
            </a:r>
            <a:r>
              <a:rPr lang="ru-RU" sz="2400" dirty="0"/>
              <a:t> и Анадырь, но нет в </a:t>
            </a:r>
            <a:r>
              <a:rPr lang="ru-RU" sz="2400" dirty="0" err="1"/>
              <a:t>Амгуэме</a:t>
            </a:r>
            <a:r>
              <a:rPr lang="ru-RU" sz="2400" dirty="0"/>
              <a:t>: имеется также в бассейне Балтийского моря </a:t>
            </a:r>
            <a:r>
              <a:rPr lang="ru-RU" sz="2400" dirty="0" smtClean="0"/>
              <a:t>. На </a:t>
            </a:r>
            <a:r>
              <a:rPr lang="ru-RU" sz="2400" dirty="0"/>
              <a:t>Американском континенте сиг отмечен в водах Аляски и </a:t>
            </a:r>
            <a:r>
              <a:rPr lang="ru-RU" sz="2400" dirty="0" smtClean="0"/>
              <a:t>Канады и встречается </a:t>
            </a:r>
            <a:r>
              <a:rPr lang="ru-RU" sz="2400" dirty="0"/>
              <a:t>во многих водоемах Северной Америки.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63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 жизни сига.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344816" cy="30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Сиг любит прозрачную и богатую кислородом воду. Держится в толще воды. В зависимости от своих размеров, сиги ведут различный образ жизни – более мелкие (весом до 500 г) круглый год держатся неподалеку от берега, крупные сиги (весом от 1,5 до 6 кг) предпочитают находиться в ямах и под перекатами рядом с быстрыми струями. Утром и вечером крупные сиги подходят ближе к берегу. Интересно, что сиг имеет обыкновение выживать других рыб из понравившейся ему ямы.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Кормится в течение всего года, в том числе и зимой.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Взрослые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сиги могут употреблять в пищу также и рыб. По наблюдениям, сиг поедает икру рыб, и даже собственную.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6074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и размеры сига.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Максимальный возраст сигов оценивается в 15-20 лет, но в уловах преобладают особи в возрасте 7-10 лет.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сигов в уловах варьирует от 10-15 см у мелких форм до 30-60 см — у крупных. Полупроходные и озерные сиги часто достигают крупного размера (до 68 см и массы 1-2 кг), максимальная масса сига равна 12 кг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24744"/>
            <a:ext cx="432048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Ловля сига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69895" cy="33046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Промысловый вылов сига осуществляется в основном сетями и в специально выделенных для его разведения водоемах. На любительский и спортивный вылов сига требуется лицензия, кроме того, устанавливается лимит на вылов сиговых любого вида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AG0018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0" y="5661248"/>
            <a:ext cx="2159000" cy="1027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62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2728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Рыбачат на сига летом, когда рыба «гуляет» по реке в поисках пропитания. Искать его надо в ямах с обратным течением, на перекатах в солнечную погоду. Мальки сига обитают возле высоких берегов, где они сбиваются в стаи и так и стоят под берегом. Более крупные особи любят более глубокие места.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05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194</TotalTime>
  <Words>555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Мое увлечение «Рыбалка»</vt:lpstr>
      <vt:lpstr>Презентация PowerPoint</vt:lpstr>
      <vt:lpstr>Цель: привлечь к рыбалке своих друзей, познакомить своих друзей с рыбой сиг. </vt:lpstr>
      <vt:lpstr>Кто такой сиг?</vt:lpstr>
      <vt:lpstr>Распространение и обитание сига.</vt:lpstr>
      <vt:lpstr>Образ жизни сига.</vt:lpstr>
      <vt:lpstr>Возраст и размеры сига.</vt:lpstr>
      <vt:lpstr>Ловля сига</vt:lpstr>
      <vt:lpstr>Презентация PowerPoint</vt:lpstr>
      <vt:lpstr>Моя первая попытка ловли сига</vt:lpstr>
      <vt:lpstr>Ожидание  бесконечно…</vt:lpstr>
      <vt:lpstr>Сиг в кулинарии</vt:lpstr>
      <vt:lpstr>Презентация PowerPoint</vt:lpstr>
      <vt:lpstr>Полезные свойства сига.</vt:lpstr>
      <vt:lpstr>Вывод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Рыбалка.</dc:title>
  <dc:creator>Мария</dc:creator>
  <cp:lastModifiedBy>user</cp:lastModifiedBy>
  <cp:revision>18</cp:revision>
  <dcterms:created xsi:type="dcterms:W3CDTF">2017-01-29T04:37:25Z</dcterms:created>
  <dcterms:modified xsi:type="dcterms:W3CDTF">2017-04-06T01:15:08Z</dcterms:modified>
</cp:coreProperties>
</file>