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55429C-DEA0-4470-A77B-9ECAC3EC8193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ED5D9F-A0F8-4518-91CE-03B05779EF2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Хоменок</a:t>
            </a:r>
            <a:r>
              <a:rPr lang="ru-RU" dirty="0" smtClean="0"/>
              <a:t> Валентина Анатольевна, преподаватель </a:t>
            </a:r>
            <a:br>
              <a:rPr lang="ru-RU" dirty="0" smtClean="0"/>
            </a:br>
            <a:r>
              <a:rPr lang="ru-RU" dirty="0" smtClean="0"/>
              <a:t>ОГАПОУ «Шебекинский агротехнический ремесленный техникум»</a:t>
            </a:r>
            <a:br>
              <a:rPr lang="ru-RU" dirty="0" smtClean="0"/>
            </a:br>
            <a:r>
              <a:rPr lang="ru-RU" dirty="0" smtClean="0"/>
              <a:t>Шебекино, 2017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Сборный фундамент</a:t>
            </a:r>
            <a:endParaRPr lang="ru-RU" dirty="0"/>
          </a:p>
        </p:txBody>
      </p:sp>
      <p:pic>
        <p:nvPicPr>
          <p:cNvPr id="6" name="Содержимое 5" descr="img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88840"/>
            <a:ext cx="7597927" cy="4367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57232"/>
            <a:ext cx="7851648" cy="32484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Монтаж сборных конструкций ленточного фундамента кирпичного здания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фундамента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4040188" cy="659352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sz="3100" dirty="0" smtClean="0"/>
              <a:t>Фундаментная подушка</a:t>
            </a:r>
            <a:endParaRPr lang="ru-RU" sz="31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5292080" y="2204864"/>
            <a:ext cx="4041775" cy="654843"/>
          </a:xfrm>
        </p:spPr>
        <p:txBody>
          <a:bodyPr/>
          <a:lstStyle/>
          <a:p>
            <a:r>
              <a:rPr lang="ru-RU" dirty="0" smtClean="0"/>
              <a:t>Стеновой блок</a:t>
            </a:r>
            <a:endParaRPr lang="ru-RU" dirty="0"/>
          </a:p>
        </p:txBody>
      </p:sp>
      <p:pic>
        <p:nvPicPr>
          <p:cNvPr id="10" name="Содержимое 9" descr="img4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724128" y="3284984"/>
            <a:ext cx="2428875" cy="2581275"/>
          </a:xfrm>
        </p:spPr>
      </p:pic>
      <p:pic>
        <p:nvPicPr>
          <p:cNvPr id="7" name="Содержимое 6" descr="img3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755576" y="3429000"/>
            <a:ext cx="2524125" cy="2038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разбивочных осей</a:t>
            </a:r>
            <a:endParaRPr lang="ru-RU" dirty="0"/>
          </a:p>
        </p:txBody>
      </p:sp>
      <p:pic>
        <p:nvPicPr>
          <p:cNvPr id="9" name="Содержимое 8" descr="img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7819429" cy="43646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постели из песка</a:t>
            </a:r>
            <a:endParaRPr lang="ru-RU" dirty="0"/>
          </a:p>
        </p:txBody>
      </p:sp>
      <p:pic>
        <p:nvPicPr>
          <p:cNvPr id="6" name="Содержимое 5" descr="img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105000"/>
            <a:ext cx="7272807" cy="47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Укладка фундаментной подушки</a:t>
            </a:r>
            <a:endParaRPr lang="ru-RU" dirty="0"/>
          </a:p>
        </p:txBody>
      </p:sp>
      <p:pic>
        <p:nvPicPr>
          <p:cNvPr id="6" name="Содержимое 5" descr="img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844824"/>
            <a:ext cx="7815009" cy="43037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Выверка в плане фундаментной подушки</a:t>
            </a:r>
            <a:endParaRPr lang="ru-RU" dirty="0"/>
          </a:p>
        </p:txBody>
      </p:sp>
      <p:pic>
        <p:nvPicPr>
          <p:cNvPr id="6" name="Содержимое 5" descr="img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7242448" cy="43851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стенового блока</a:t>
            </a:r>
            <a:endParaRPr lang="ru-RU" dirty="0"/>
          </a:p>
        </p:txBody>
      </p:sp>
      <p:pic>
        <p:nvPicPr>
          <p:cNvPr id="6" name="Содержимое 5" descr="img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879294"/>
            <a:ext cx="7014914" cy="49787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Рихтовка стенового блока</a:t>
            </a:r>
            <a:endParaRPr lang="ru-RU" dirty="0"/>
          </a:p>
        </p:txBody>
      </p:sp>
      <p:pic>
        <p:nvPicPr>
          <p:cNvPr id="6" name="Содержимое 5" descr="img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68058"/>
            <a:ext cx="6178053" cy="5089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41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Хоменок Валентина Анатольевна, преподаватель  ОГАПОУ «Шебекинский агротехнический ремесленный техникум» Шебекино, 2017</vt:lpstr>
      <vt:lpstr>Монтаж сборных конструкций ленточного фундамента кирпичного здания</vt:lpstr>
      <vt:lpstr>Устройство фундамента</vt:lpstr>
      <vt:lpstr>Перенос разбивочных осей</vt:lpstr>
      <vt:lpstr>Устройство постели из песка</vt:lpstr>
      <vt:lpstr>Укладка фундаментной подушки</vt:lpstr>
      <vt:lpstr>Выверка в плане фундаментной подушки</vt:lpstr>
      <vt:lpstr>Установка стенового блока</vt:lpstr>
      <vt:lpstr>Рихтовка стенового блока</vt:lpstr>
      <vt:lpstr>Сборный фундамент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Монтаж сборных конструкций ленточного фундамента кирпичного здания</dc:title>
  <dc:creator>Admin</dc:creator>
  <cp:lastModifiedBy>User</cp:lastModifiedBy>
  <cp:revision>6</cp:revision>
  <dcterms:created xsi:type="dcterms:W3CDTF">2016-02-03T16:55:51Z</dcterms:created>
  <dcterms:modified xsi:type="dcterms:W3CDTF">2017-02-06T16:46:19Z</dcterms:modified>
</cp:coreProperties>
</file>