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2438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Морфология. Самостоятельные и служебные части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учитель русского языка и литературы Иванникова </a:t>
            </a:r>
            <a:r>
              <a:rPr lang="ru-RU" dirty="0" smtClean="0"/>
              <a:t>О</a:t>
            </a:r>
            <a:r>
              <a:rPr lang="ru-RU" dirty="0" smtClean="0"/>
              <a:t>льга </a:t>
            </a:r>
            <a:r>
              <a:rPr lang="ru-RU" dirty="0" smtClean="0"/>
              <a:t>Валентиновна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Морфология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Морфология – раздел науки о языке, в котором слово изучается как часть речи.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 части речи делятся на две группы – самостоятельные и служебные.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Самостоятельные части речи включают слова, называющие предметы, их действия и признаки.</a:t>
            </a:r>
          </a:p>
          <a:p>
            <a:r>
              <a:rPr lang="ru-RU" dirty="0" smtClean="0"/>
              <a:t>К ним можно задать вопрос. </a:t>
            </a:r>
          </a:p>
          <a:p>
            <a:r>
              <a:rPr lang="ru-RU" dirty="0" smtClean="0"/>
              <a:t>Они являются членами предложения. </a:t>
            </a:r>
          </a:p>
          <a:p>
            <a:r>
              <a:rPr lang="ru-RU" dirty="0" smtClean="0"/>
              <a:t> Они имеют лексическое значение. </a:t>
            </a:r>
          </a:p>
          <a:p>
            <a:endParaRPr lang="en-US" dirty="0" smtClean="0"/>
          </a:p>
          <a:p>
            <a:r>
              <a:rPr lang="ru-RU" i="1" dirty="0" smtClean="0"/>
              <a:t>(Что</a:t>
            </a:r>
            <a:r>
              <a:rPr lang="en-US" i="1" dirty="0" smtClean="0"/>
              <a:t>?</a:t>
            </a:r>
            <a:r>
              <a:rPr lang="ru-RU" i="1" dirty="0" smtClean="0"/>
              <a:t>) Ветер (Что делает</a:t>
            </a:r>
            <a:r>
              <a:rPr lang="en-US" i="1" dirty="0" smtClean="0"/>
              <a:t>?)</a:t>
            </a:r>
            <a:r>
              <a:rPr lang="ru-RU" i="1" dirty="0" smtClean="0"/>
              <a:t> гонит (что</a:t>
            </a:r>
            <a:r>
              <a:rPr lang="en-US" i="1" dirty="0" smtClean="0"/>
              <a:t>?</a:t>
            </a:r>
            <a:r>
              <a:rPr lang="ru-RU" i="1" dirty="0" smtClean="0"/>
              <a:t>) тучи.</a:t>
            </a:r>
            <a:endParaRPr lang="en-US" i="1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Служебные части речи – это слова, которые не называют ни предметов, ни действий, ни признаков, а выражают только отношения между ними.</a:t>
            </a:r>
          </a:p>
          <a:p>
            <a:r>
              <a:rPr lang="ru-RU" dirty="0" smtClean="0"/>
              <a:t>Они обслуживаю самостоятельные слова, помогая им соединиться друг с другом.</a:t>
            </a:r>
          </a:p>
          <a:p>
            <a:r>
              <a:rPr lang="ru-RU" i="1" dirty="0" smtClean="0"/>
              <a:t>Идти из леса, учиться в школе, море и горы</a:t>
            </a:r>
          </a:p>
          <a:p>
            <a:r>
              <a:rPr lang="ru-RU" dirty="0" smtClean="0"/>
              <a:t>Они могут соединять и предложения.</a:t>
            </a:r>
          </a:p>
          <a:p>
            <a:r>
              <a:rPr lang="ru-RU" i="1" dirty="0" smtClean="0"/>
              <a:t>Дует ветер, и идёт дождь.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Служебные части речи</a:t>
            </a:r>
          </a:p>
          <a:p>
            <a:r>
              <a:rPr lang="ru-RU" dirty="0" smtClean="0"/>
              <a:t> Не являются членом предложения. </a:t>
            </a:r>
          </a:p>
          <a:p>
            <a:r>
              <a:rPr lang="ru-RU" dirty="0" smtClean="0"/>
              <a:t> Не имеют лексического значения.</a:t>
            </a:r>
          </a:p>
          <a:p>
            <a:r>
              <a:rPr lang="ru-RU" dirty="0" smtClean="0"/>
              <a:t>К ним нельзя задать вопрос.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Самостоятельные части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Имя существительное</a:t>
            </a:r>
          </a:p>
          <a:p>
            <a:r>
              <a:rPr lang="ru-RU" dirty="0" smtClean="0"/>
              <a:t>Имя прилагательное</a:t>
            </a:r>
          </a:p>
          <a:p>
            <a:r>
              <a:rPr lang="ru-RU" dirty="0" smtClean="0"/>
              <a:t>Глагол</a:t>
            </a:r>
          </a:p>
          <a:p>
            <a:r>
              <a:rPr lang="ru-RU" dirty="0" smtClean="0"/>
              <a:t>Местоимение</a:t>
            </a:r>
          </a:p>
          <a:p>
            <a:r>
              <a:rPr lang="ru-RU" dirty="0" smtClean="0"/>
              <a:t>Имя числительное</a:t>
            </a:r>
          </a:p>
          <a:p>
            <a:r>
              <a:rPr lang="ru-RU" dirty="0" smtClean="0"/>
              <a:t>Наречие</a:t>
            </a:r>
          </a:p>
          <a:p>
            <a:r>
              <a:rPr lang="ru-RU" dirty="0" smtClean="0"/>
              <a:t>Причастие</a:t>
            </a:r>
          </a:p>
          <a:p>
            <a:r>
              <a:rPr lang="ru-RU" dirty="0" smtClean="0"/>
              <a:t>Деепричастие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Служебные части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Предлог </a:t>
            </a:r>
          </a:p>
          <a:p>
            <a:r>
              <a:rPr lang="ru-RU" dirty="0" smtClean="0"/>
              <a:t>Союз</a:t>
            </a:r>
          </a:p>
          <a:p>
            <a:r>
              <a:rPr lang="ru-RU" dirty="0" smtClean="0"/>
              <a:t>Частица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Междометие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Междометие не называет ни предметов, ни признаков, ни действий и не служат для связи слов. Они передают наши чувства.</a:t>
            </a:r>
          </a:p>
          <a:p>
            <a:r>
              <a:rPr lang="ru-RU" i="1" dirty="0" smtClean="0"/>
              <a:t>Ох! Ах!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184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Морфология. Самостоятельные и служебные части речи</vt:lpstr>
      <vt:lpstr>Морфология</vt:lpstr>
      <vt:lpstr>Слайд 3</vt:lpstr>
      <vt:lpstr>Слайд 4</vt:lpstr>
      <vt:lpstr>Слайд 5</vt:lpstr>
      <vt:lpstr>Слайд 6</vt:lpstr>
      <vt:lpstr>Самостоятельные части речи</vt:lpstr>
      <vt:lpstr>Служебные части речи</vt:lpstr>
      <vt:lpstr>Междометие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Морфология. Самостоятельные и служебные части речи</dc:title>
  <cp:lastModifiedBy>Вика</cp:lastModifiedBy>
  <cp:revision>4</cp:revision>
  <dcterms:modified xsi:type="dcterms:W3CDTF">2019-01-20T19:49:43Z</dcterms:modified>
</cp:coreProperties>
</file>