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3" r:id="rId16"/>
    <p:sldId id="264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ежедневно</c:v>
                </c:pt>
                <c:pt idx="1">
                  <c:v>раз в неделю</c:v>
                </c:pt>
                <c:pt idx="2">
                  <c:v>раз в месяц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axId val="120341248"/>
        <c:axId val="120342784"/>
      </c:barChart>
      <c:catAx>
        <c:axId val="120341248"/>
        <c:scaling>
          <c:orientation val="minMax"/>
        </c:scaling>
        <c:axPos val="b"/>
        <c:tickLblPos val="nextTo"/>
        <c:crossAx val="120342784"/>
        <c:crosses val="autoZero"/>
        <c:auto val="1"/>
        <c:lblAlgn val="ctr"/>
        <c:lblOffset val="100"/>
      </c:catAx>
      <c:valAx>
        <c:axId val="120342784"/>
        <c:scaling>
          <c:orientation val="minMax"/>
        </c:scaling>
        <c:axPos val="l"/>
        <c:majorGridlines/>
        <c:numFmt formatCode="General" sourceLinked="1"/>
        <c:tickLblPos val="nextTo"/>
        <c:crossAx val="120341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68726-8C2C-47BC-9B9D-A45413EAD4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37B874-C902-4C74-A2BF-ECDDE8C024AC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Конфликт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ACEDDBB-1179-42BC-8089-0692541DF4DD}" type="parTrans" cxnId="{4B0C341B-A76E-4AA2-B970-C24E5D952F31}">
      <dgm:prSet/>
      <dgm:spPr/>
      <dgm:t>
        <a:bodyPr/>
        <a:lstStyle/>
        <a:p>
          <a:endParaRPr lang="ru-RU"/>
        </a:p>
      </dgm:t>
    </dgm:pt>
    <dgm:pt modelId="{6A4F9467-6762-473E-A526-072E5120677D}" type="sibTrans" cxnId="{4B0C341B-A76E-4AA2-B970-C24E5D952F31}">
      <dgm:prSet/>
      <dgm:spPr/>
      <dgm:t>
        <a:bodyPr/>
        <a:lstStyle/>
        <a:p>
          <a:endParaRPr lang="ru-RU"/>
        </a:p>
      </dgm:t>
    </dgm:pt>
    <dgm:pt modelId="{C8866EF4-4596-43A6-B505-74CA3F4B35B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-это столкновение противоположных интересов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(учебник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Боголюбова Л.Н.)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4B77FEC-76C1-4B3F-BD8B-E8C4031796D1}" type="parTrans" cxnId="{0DC5CD56-BC0A-4E8A-BC21-F949F99FF1E3}">
      <dgm:prSet/>
      <dgm:spPr/>
      <dgm:t>
        <a:bodyPr/>
        <a:lstStyle/>
        <a:p>
          <a:endParaRPr lang="ru-RU"/>
        </a:p>
      </dgm:t>
    </dgm:pt>
    <dgm:pt modelId="{6553A005-E4A4-4F8B-924B-5FC845B3B5F2}" type="sibTrans" cxnId="{0DC5CD56-BC0A-4E8A-BC21-F949F99FF1E3}">
      <dgm:prSet/>
      <dgm:spPr/>
      <dgm:t>
        <a:bodyPr/>
        <a:lstStyle/>
        <a:p>
          <a:endParaRPr lang="ru-RU"/>
        </a:p>
      </dgm:t>
    </dgm:pt>
    <dgm:pt modelId="{DC67D154-1FBA-4D99-B211-F9D2B93F7D1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-это отсутствие общего мнения на тот или иной вопрос или ситуацию.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(словарь по психологии)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0A34E45-EE0B-49C1-9D04-607449B94185}" type="parTrans" cxnId="{8673ED7F-5C9F-440A-85A3-18DD331543E0}">
      <dgm:prSet/>
      <dgm:spPr/>
      <dgm:t>
        <a:bodyPr/>
        <a:lstStyle/>
        <a:p>
          <a:endParaRPr lang="ru-RU"/>
        </a:p>
      </dgm:t>
    </dgm:pt>
    <dgm:pt modelId="{867A8DFA-1EB2-48AF-A38C-D61F4F0009D1}" type="sibTrans" cxnId="{8673ED7F-5C9F-440A-85A3-18DD331543E0}">
      <dgm:prSet/>
      <dgm:spPr/>
      <dgm:t>
        <a:bodyPr/>
        <a:lstStyle/>
        <a:p>
          <a:endParaRPr lang="ru-RU"/>
        </a:p>
      </dgm:t>
    </dgm:pt>
    <dgm:pt modelId="{AB32BF35-9D30-43FF-B746-F86359D0A567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-столкновение противоположно направленных, несовместимых друг с другом тенденций в сознании отдельно взятого индивида, в межличностных взаимодействиях или межличностных отношениях индивидов или групп людей, связанное с острыми отрицательными эмоциональными переживаниями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(Гришина Н.В.)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660999F1-981E-4770-87FF-FE4E1857A0B9}" type="parTrans" cxnId="{2C6BFFBC-4CF0-478E-B7A9-EDDCB8661DE9}">
      <dgm:prSet/>
      <dgm:spPr/>
      <dgm:t>
        <a:bodyPr/>
        <a:lstStyle/>
        <a:p>
          <a:endParaRPr lang="ru-RU"/>
        </a:p>
      </dgm:t>
    </dgm:pt>
    <dgm:pt modelId="{30A00935-1AF1-440C-9636-903AE2D52E49}" type="sibTrans" cxnId="{2C6BFFBC-4CF0-478E-B7A9-EDDCB8661DE9}">
      <dgm:prSet/>
      <dgm:spPr/>
      <dgm:t>
        <a:bodyPr/>
        <a:lstStyle/>
        <a:p>
          <a:endParaRPr lang="ru-RU"/>
        </a:p>
      </dgm:t>
    </dgm:pt>
    <dgm:pt modelId="{37E63E71-DF9A-41DE-A8E0-1C0978DE5E1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 состояние потрясения, дезорганизации по отношению к предшествующему развитию и, соответственно, как генератор новых структур.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Робер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Ф.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Тильман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A66F07-B5E7-4BB7-996F-1FEED53EA991}" type="parTrans" cxnId="{5CE41ED4-BBE2-4C7F-AC62-6D5A794E7EFE}">
      <dgm:prSet/>
      <dgm:spPr/>
      <dgm:t>
        <a:bodyPr/>
        <a:lstStyle/>
        <a:p>
          <a:endParaRPr lang="ru-RU"/>
        </a:p>
      </dgm:t>
    </dgm:pt>
    <dgm:pt modelId="{083FB829-E3D8-4508-90F7-3D491F61DC51}" type="sibTrans" cxnId="{5CE41ED4-BBE2-4C7F-AC62-6D5A794E7EFE}">
      <dgm:prSet/>
      <dgm:spPr/>
      <dgm:t>
        <a:bodyPr/>
        <a:lstStyle/>
        <a:p>
          <a:endParaRPr lang="ru-RU"/>
        </a:p>
      </dgm:t>
    </dgm:pt>
    <dgm:pt modelId="{57202532-083A-4C80-A2E0-66FA144B0107}" type="pres">
      <dgm:prSet presAssocID="{D6468726-8C2C-47BC-9B9D-A45413EAD4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44FE7C-19CE-400B-BFC2-5554B8A686AE}" type="pres">
      <dgm:prSet presAssocID="{DF37B874-C902-4C74-A2BF-ECDDE8C024AC}" presName="hierRoot1" presStyleCnt="0"/>
      <dgm:spPr/>
    </dgm:pt>
    <dgm:pt modelId="{47B10B99-DD80-45D0-A0D0-36D4543E9E8D}" type="pres">
      <dgm:prSet presAssocID="{DF37B874-C902-4C74-A2BF-ECDDE8C024AC}" presName="composite" presStyleCnt="0"/>
      <dgm:spPr/>
    </dgm:pt>
    <dgm:pt modelId="{7E44BF34-173E-4FA7-94DF-EEF6ABA0F316}" type="pres">
      <dgm:prSet presAssocID="{DF37B874-C902-4C74-A2BF-ECDDE8C024AC}" presName="background" presStyleLbl="node0" presStyleIdx="0" presStyleCnt="1"/>
      <dgm:spPr/>
    </dgm:pt>
    <dgm:pt modelId="{30E2EFD8-A03D-45B2-A859-BFA8C4805CC0}" type="pres">
      <dgm:prSet presAssocID="{DF37B874-C902-4C74-A2BF-ECDDE8C024AC}" presName="text" presStyleLbl="fgAcc0" presStyleIdx="0" presStyleCnt="1" custScaleX="204186" custScaleY="542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9005F-87C4-4568-9A0A-65EE4EA7E4FF}" type="pres">
      <dgm:prSet presAssocID="{DF37B874-C902-4C74-A2BF-ECDDE8C024AC}" presName="hierChild2" presStyleCnt="0"/>
      <dgm:spPr/>
    </dgm:pt>
    <dgm:pt modelId="{E3881EC4-92B9-4F36-AA36-E823EA325A38}" type="pres">
      <dgm:prSet presAssocID="{94B77FEC-76C1-4B3F-BD8B-E8C4031796D1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84CD3A7-D601-4BF5-8BC8-EEA83FAB9B81}" type="pres">
      <dgm:prSet presAssocID="{C8866EF4-4596-43A6-B505-74CA3F4B35BE}" presName="hierRoot2" presStyleCnt="0"/>
      <dgm:spPr/>
    </dgm:pt>
    <dgm:pt modelId="{69FFD5C0-719D-4E4D-B17D-F23D8F8B0E3A}" type="pres">
      <dgm:prSet presAssocID="{C8866EF4-4596-43A6-B505-74CA3F4B35BE}" presName="composite2" presStyleCnt="0"/>
      <dgm:spPr/>
    </dgm:pt>
    <dgm:pt modelId="{026FCE09-1D59-4284-99DA-EA1DAEE68457}" type="pres">
      <dgm:prSet presAssocID="{C8866EF4-4596-43A6-B505-74CA3F4B35BE}" presName="background2" presStyleLbl="node2" presStyleIdx="0" presStyleCnt="4"/>
      <dgm:spPr/>
    </dgm:pt>
    <dgm:pt modelId="{B1C12FD1-CCED-4F22-964E-F5A7C9CFCB57}" type="pres">
      <dgm:prSet presAssocID="{C8866EF4-4596-43A6-B505-74CA3F4B35BE}" presName="text2" presStyleLbl="fgAcc2" presStyleIdx="0" presStyleCnt="4" custScaleX="141481" custScaleY="297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D7A828-0BD2-4DEA-A94F-A28D7C77D04E}" type="pres">
      <dgm:prSet presAssocID="{C8866EF4-4596-43A6-B505-74CA3F4B35BE}" presName="hierChild3" presStyleCnt="0"/>
      <dgm:spPr/>
    </dgm:pt>
    <dgm:pt modelId="{5FBCE127-1490-409E-A307-1CFE99A6F430}" type="pres">
      <dgm:prSet presAssocID="{90A34E45-EE0B-49C1-9D04-607449B9418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27160AF9-4F72-4411-A263-D6E4D8558477}" type="pres">
      <dgm:prSet presAssocID="{DC67D154-1FBA-4D99-B211-F9D2B93F7D1D}" presName="hierRoot2" presStyleCnt="0"/>
      <dgm:spPr/>
    </dgm:pt>
    <dgm:pt modelId="{3BE6891A-BE57-423A-AFF6-85FFDA8AF60B}" type="pres">
      <dgm:prSet presAssocID="{DC67D154-1FBA-4D99-B211-F9D2B93F7D1D}" presName="composite2" presStyleCnt="0"/>
      <dgm:spPr/>
    </dgm:pt>
    <dgm:pt modelId="{DED5788B-2084-4EF6-947F-407CAB6DDD3D}" type="pres">
      <dgm:prSet presAssocID="{DC67D154-1FBA-4D99-B211-F9D2B93F7D1D}" presName="background2" presStyleLbl="node2" presStyleIdx="1" presStyleCnt="4"/>
      <dgm:spPr/>
    </dgm:pt>
    <dgm:pt modelId="{40325C63-2C3A-41C4-B26D-D5D891C3A7D6}" type="pres">
      <dgm:prSet presAssocID="{DC67D154-1FBA-4D99-B211-F9D2B93F7D1D}" presName="text2" presStyleLbl="fgAcc2" presStyleIdx="1" presStyleCnt="4" custScaleX="110195" custScaleY="393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68DE4-6C1C-45FA-A321-88C2C37CC1F1}" type="pres">
      <dgm:prSet presAssocID="{DC67D154-1FBA-4D99-B211-F9D2B93F7D1D}" presName="hierChild3" presStyleCnt="0"/>
      <dgm:spPr/>
    </dgm:pt>
    <dgm:pt modelId="{84C675A3-B57F-4ED7-A3B6-DEA9DC9BC5E7}" type="pres">
      <dgm:prSet presAssocID="{660999F1-981E-4770-87FF-FE4E1857A0B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B3E046B0-64DA-41C8-BFA8-484E1A7EB9AD}" type="pres">
      <dgm:prSet presAssocID="{AB32BF35-9D30-43FF-B746-F86359D0A567}" presName="hierRoot2" presStyleCnt="0"/>
      <dgm:spPr/>
    </dgm:pt>
    <dgm:pt modelId="{F09607D2-B13E-4386-9C3F-D71C5BF82849}" type="pres">
      <dgm:prSet presAssocID="{AB32BF35-9D30-43FF-B746-F86359D0A567}" presName="composite2" presStyleCnt="0"/>
      <dgm:spPr/>
    </dgm:pt>
    <dgm:pt modelId="{11BE0768-3343-43A9-8349-384A00CB6E2E}" type="pres">
      <dgm:prSet presAssocID="{AB32BF35-9D30-43FF-B746-F86359D0A567}" presName="background2" presStyleLbl="node2" presStyleIdx="2" presStyleCnt="4"/>
      <dgm:spPr/>
    </dgm:pt>
    <dgm:pt modelId="{D41731FF-A925-4664-BD9B-AD0587AA35BC}" type="pres">
      <dgm:prSet presAssocID="{AB32BF35-9D30-43FF-B746-F86359D0A567}" presName="text2" presStyleLbl="fgAcc2" presStyleIdx="2" presStyleCnt="4" custScaleX="196624" custScaleY="4380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BB2609-9A86-479C-ACEF-DCE4A29B0297}" type="pres">
      <dgm:prSet presAssocID="{AB32BF35-9D30-43FF-B746-F86359D0A567}" presName="hierChild3" presStyleCnt="0"/>
      <dgm:spPr/>
    </dgm:pt>
    <dgm:pt modelId="{6F0641C8-1528-4D4C-B51C-63BAC666F939}" type="pres">
      <dgm:prSet presAssocID="{DDA66F07-B5E7-4BB7-996F-1FEED53EA99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5642BB7-F930-4708-8EA7-5C712F717B0F}" type="pres">
      <dgm:prSet presAssocID="{37E63E71-DF9A-41DE-A8E0-1C0978DE5E1A}" presName="hierRoot2" presStyleCnt="0"/>
      <dgm:spPr/>
    </dgm:pt>
    <dgm:pt modelId="{D2E7E1B8-B1FB-4F23-989D-B9751152FAC0}" type="pres">
      <dgm:prSet presAssocID="{37E63E71-DF9A-41DE-A8E0-1C0978DE5E1A}" presName="composite2" presStyleCnt="0"/>
      <dgm:spPr/>
    </dgm:pt>
    <dgm:pt modelId="{DD22D3C9-5E1D-45A3-9914-0EE4F0997844}" type="pres">
      <dgm:prSet presAssocID="{37E63E71-DF9A-41DE-A8E0-1C0978DE5E1A}" presName="background2" presStyleLbl="node2" presStyleIdx="3" presStyleCnt="4"/>
      <dgm:spPr/>
    </dgm:pt>
    <dgm:pt modelId="{4B1F07A9-0F8A-4C5A-AFAD-5E393A43C13D}" type="pres">
      <dgm:prSet presAssocID="{37E63E71-DF9A-41DE-A8E0-1C0978DE5E1A}" presName="text2" presStyleLbl="fgAcc2" presStyleIdx="3" presStyleCnt="4" custScaleX="150603" custScaleY="442632" custLinFactNeighborX="25163" custLinFactNeighborY="5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EA9C6-8192-49AA-9C8F-30EB46090FE5}" type="pres">
      <dgm:prSet presAssocID="{37E63E71-DF9A-41DE-A8E0-1C0978DE5E1A}" presName="hierChild3" presStyleCnt="0"/>
      <dgm:spPr/>
    </dgm:pt>
  </dgm:ptLst>
  <dgm:cxnLst>
    <dgm:cxn modelId="{D238DF0D-6BB6-4235-A168-CBB0BE57115A}" type="presOf" srcId="{D6468726-8C2C-47BC-9B9D-A45413EAD4CE}" destId="{57202532-083A-4C80-A2E0-66FA144B0107}" srcOrd="0" destOrd="0" presId="urn:microsoft.com/office/officeart/2005/8/layout/hierarchy1"/>
    <dgm:cxn modelId="{5CE41ED4-BBE2-4C7F-AC62-6D5A794E7EFE}" srcId="{DF37B874-C902-4C74-A2BF-ECDDE8C024AC}" destId="{37E63E71-DF9A-41DE-A8E0-1C0978DE5E1A}" srcOrd="3" destOrd="0" parTransId="{DDA66F07-B5E7-4BB7-996F-1FEED53EA991}" sibTransId="{083FB829-E3D8-4508-90F7-3D491F61DC51}"/>
    <dgm:cxn modelId="{21D72CEB-4D86-48E1-BBBB-06F8B4AC3E16}" type="presOf" srcId="{DF37B874-C902-4C74-A2BF-ECDDE8C024AC}" destId="{30E2EFD8-A03D-45B2-A859-BFA8C4805CC0}" srcOrd="0" destOrd="0" presId="urn:microsoft.com/office/officeart/2005/8/layout/hierarchy1"/>
    <dgm:cxn modelId="{2C6BFFBC-4CF0-478E-B7A9-EDDCB8661DE9}" srcId="{DF37B874-C902-4C74-A2BF-ECDDE8C024AC}" destId="{AB32BF35-9D30-43FF-B746-F86359D0A567}" srcOrd="2" destOrd="0" parTransId="{660999F1-981E-4770-87FF-FE4E1857A0B9}" sibTransId="{30A00935-1AF1-440C-9636-903AE2D52E49}"/>
    <dgm:cxn modelId="{0DC5CD56-BC0A-4E8A-BC21-F949F99FF1E3}" srcId="{DF37B874-C902-4C74-A2BF-ECDDE8C024AC}" destId="{C8866EF4-4596-43A6-B505-74CA3F4B35BE}" srcOrd="0" destOrd="0" parTransId="{94B77FEC-76C1-4B3F-BD8B-E8C4031796D1}" sibTransId="{6553A005-E4A4-4F8B-924B-5FC845B3B5F2}"/>
    <dgm:cxn modelId="{3EA16C17-AFBD-4F55-814C-1BB5FD71EDC3}" type="presOf" srcId="{94B77FEC-76C1-4B3F-BD8B-E8C4031796D1}" destId="{E3881EC4-92B9-4F36-AA36-E823EA325A38}" srcOrd="0" destOrd="0" presId="urn:microsoft.com/office/officeart/2005/8/layout/hierarchy1"/>
    <dgm:cxn modelId="{ED1B49AF-E229-4293-8173-6AE3BAB3AFE8}" type="presOf" srcId="{DDA66F07-B5E7-4BB7-996F-1FEED53EA991}" destId="{6F0641C8-1528-4D4C-B51C-63BAC666F939}" srcOrd="0" destOrd="0" presId="urn:microsoft.com/office/officeart/2005/8/layout/hierarchy1"/>
    <dgm:cxn modelId="{8673ED7F-5C9F-440A-85A3-18DD331543E0}" srcId="{DF37B874-C902-4C74-A2BF-ECDDE8C024AC}" destId="{DC67D154-1FBA-4D99-B211-F9D2B93F7D1D}" srcOrd="1" destOrd="0" parTransId="{90A34E45-EE0B-49C1-9D04-607449B94185}" sibTransId="{867A8DFA-1EB2-48AF-A38C-D61F4F0009D1}"/>
    <dgm:cxn modelId="{67EEACA7-733B-4059-A6AD-9D378F24A52E}" type="presOf" srcId="{37E63E71-DF9A-41DE-A8E0-1C0978DE5E1A}" destId="{4B1F07A9-0F8A-4C5A-AFAD-5E393A43C13D}" srcOrd="0" destOrd="0" presId="urn:microsoft.com/office/officeart/2005/8/layout/hierarchy1"/>
    <dgm:cxn modelId="{394E5A29-767D-4A5E-BE2F-284B8D4AF85D}" type="presOf" srcId="{DC67D154-1FBA-4D99-B211-F9D2B93F7D1D}" destId="{40325C63-2C3A-41C4-B26D-D5D891C3A7D6}" srcOrd="0" destOrd="0" presId="urn:microsoft.com/office/officeart/2005/8/layout/hierarchy1"/>
    <dgm:cxn modelId="{32DF68F1-B654-4ECF-8264-7713842701F8}" type="presOf" srcId="{660999F1-981E-4770-87FF-FE4E1857A0B9}" destId="{84C675A3-B57F-4ED7-A3B6-DEA9DC9BC5E7}" srcOrd="0" destOrd="0" presId="urn:microsoft.com/office/officeart/2005/8/layout/hierarchy1"/>
    <dgm:cxn modelId="{6A66483F-59B8-4383-A23B-BF4C06C0CAFA}" type="presOf" srcId="{90A34E45-EE0B-49C1-9D04-607449B94185}" destId="{5FBCE127-1490-409E-A307-1CFE99A6F430}" srcOrd="0" destOrd="0" presId="urn:microsoft.com/office/officeart/2005/8/layout/hierarchy1"/>
    <dgm:cxn modelId="{4B0C341B-A76E-4AA2-B970-C24E5D952F31}" srcId="{D6468726-8C2C-47BC-9B9D-A45413EAD4CE}" destId="{DF37B874-C902-4C74-A2BF-ECDDE8C024AC}" srcOrd="0" destOrd="0" parTransId="{FACEDDBB-1179-42BC-8089-0692541DF4DD}" sibTransId="{6A4F9467-6762-473E-A526-072E5120677D}"/>
    <dgm:cxn modelId="{D458582C-58CC-4C91-BCB4-3D88A69634E4}" type="presOf" srcId="{AB32BF35-9D30-43FF-B746-F86359D0A567}" destId="{D41731FF-A925-4664-BD9B-AD0587AA35BC}" srcOrd="0" destOrd="0" presId="urn:microsoft.com/office/officeart/2005/8/layout/hierarchy1"/>
    <dgm:cxn modelId="{937E9A4E-C703-4976-A799-FBA561170A5C}" type="presOf" srcId="{C8866EF4-4596-43A6-B505-74CA3F4B35BE}" destId="{B1C12FD1-CCED-4F22-964E-F5A7C9CFCB57}" srcOrd="0" destOrd="0" presId="urn:microsoft.com/office/officeart/2005/8/layout/hierarchy1"/>
    <dgm:cxn modelId="{2A172C2C-8ABF-4828-9F5F-D12B6BD92115}" type="presParOf" srcId="{57202532-083A-4C80-A2E0-66FA144B0107}" destId="{9E44FE7C-19CE-400B-BFC2-5554B8A686AE}" srcOrd="0" destOrd="0" presId="urn:microsoft.com/office/officeart/2005/8/layout/hierarchy1"/>
    <dgm:cxn modelId="{113E72F0-DBB8-4DAD-B92C-FBE02490FD25}" type="presParOf" srcId="{9E44FE7C-19CE-400B-BFC2-5554B8A686AE}" destId="{47B10B99-DD80-45D0-A0D0-36D4543E9E8D}" srcOrd="0" destOrd="0" presId="urn:microsoft.com/office/officeart/2005/8/layout/hierarchy1"/>
    <dgm:cxn modelId="{5FE32981-4325-423F-8E73-C41B817897D2}" type="presParOf" srcId="{47B10B99-DD80-45D0-A0D0-36D4543E9E8D}" destId="{7E44BF34-173E-4FA7-94DF-EEF6ABA0F316}" srcOrd="0" destOrd="0" presId="urn:microsoft.com/office/officeart/2005/8/layout/hierarchy1"/>
    <dgm:cxn modelId="{4E39106C-40FE-4EA8-8A75-F5DA0CE5D810}" type="presParOf" srcId="{47B10B99-DD80-45D0-A0D0-36D4543E9E8D}" destId="{30E2EFD8-A03D-45B2-A859-BFA8C4805CC0}" srcOrd="1" destOrd="0" presId="urn:microsoft.com/office/officeart/2005/8/layout/hierarchy1"/>
    <dgm:cxn modelId="{C705FC47-5E73-4104-A979-06D404467C38}" type="presParOf" srcId="{9E44FE7C-19CE-400B-BFC2-5554B8A686AE}" destId="{B759005F-87C4-4568-9A0A-65EE4EA7E4FF}" srcOrd="1" destOrd="0" presId="urn:microsoft.com/office/officeart/2005/8/layout/hierarchy1"/>
    <dgm:cxn modelId="{28FD76E8-8E9C-4049-B30A-74D843B1BF9E}" type="presParOf" srcId="{B759005F-87C4-4568-9A0A-65EE4EA7E4FF}" destId="{E3881EC4-92B9-4F36-AA36-E823EA325A38}" srcOrd="0" destOrd="0" presId="urn:microsoft.com/office/officeart/2005/8/layout/hierarchy1"/>
    <dgm:cxn modelId="{804A9A6F-768E-4BDB-BABD-B68D086966F0}" type="presParOf" srcId="{B759005F-87C4-4568-9A0A-65EE4EA7E4FF}" destId="{284CD3A7-D601-4BF5-8BC8-EEA83FAB9B81}" srcOrd="1" destOrd="0" presId="urn:microsoft.com/office/officeart/2005/8/layout/hierarchy1"/>
    <dgm:cxn modelId="{820AEDE5-DB51-4342-A9DB-09D61059CE20}" type="presParOf" srcId="{284CD3A7-D601-4BF5-8BC8-EEA83FAB9B81}" destId="{69FFD5C0-719D-4E4D-B17D-F23D8F8B0E3A}" srcOrd="0" destOrd="0" presId="urn:microsoft.com/office/officeart/2005/8/layout/hierarchy1"/>
    <dgm:cxn modelId="{2AC539E4-FF74-46D1-8BF3-FEC08B805026}" type="presParOf" srcId="{69FFD5C0-719D-4E4D-B17D-F23D8F8B0E3A}" destId="{026FCE09-1D59-4284-99DA-EA1DAEE68457}" srcOrd="0" destOrd="0" presId="urn:microsoft.com/office/officeart/2005/8/layout/hierarchy1"/>
    <dgm:cxn modelId="{3C4C2F4C-CB04-4A83-A732-1234759BA77F}" type="presParOf" srcId="{69FFD5C0-719D-4E4D-B17D-F23D8F8B0E3A}" destId="{B1C12FD1-CCED-4F22-964E-F5A7C9CFCB57}" srcOrd="1" destOrd="0" presId="urn:microsoft.com/office/officeart/2005/8/layout/hierarchy1"/>
    <dgm:cxn modelId="{F667A806-78B1-49FA-8BE9-E82CF15F3331}" type="presParOf" srcId="{284CD3A7-D601-4BF5-8BC8-EEA83FAB9B81}" destId="{E1D7A828-0BD2-4DEA-A94F-A28D7C77D04E}" srcOrd="1" destOrd="0" presId="urn:microsoft.com/office/officeart/2005/8/layout/hierarchy1"/>
    <dgm:cxn modelId="{4C0E7B88-3922-45CE-AD9C-EF8B384EBC2C}" type="presParOf" srcId="{B759005F-87C4-4568-9A0A-65EE4EA7E4FF}" destId="{5FBCE127-1490-409E-A307-1CFE99A6F430}" srcOrd="2" destOrd="0" presId="urn:microsoft.com/office/officeart/2005/8/layout/hierarchy1"/>
    <dgm:cxn modelId="{F7651334-8441-4D13-836C-93967D8E1922}" type="presParOf" srcId="{B759005F-87C4-4568-9A0A-65EE4EA7E4FF}" destId="{27160AF9-4F72-4411-A263-D6E4D8558477}" srcOrd="3" destOrd="0" presId="urn:microsoft.com/office/officeart/2005/8/layout/hierarchy1"/>
    <dgm:cxn modelId="{DCE031E2-FB2E-43B1-84F0-3A4060F5D2A1}" type="presParOf" srcId="{27160AF9-4F72-4411-A263-D6E4D8558477}" destId="{3BE6891A-BE57-423A-AFF6-85FFDA8AF60B}" srcOrd="0" destOrd="0" presId="urn:microsoft.com/office/officeart/2005/8/layout/hierarchy1"/>
    <dgm:cxn modelId="{D7CCBEA1-8D54-46E7-BF6D-3987C94A9C40}" type="presParOf" srcId="{3BE6891A-BE57-423A-AFF6-85FFDA8AF60B}" destId="{DED5788B-2084-4EF6-947F-407CAB6DDD3D}" srcOrd="0" destOrd="0" presId="urn:microsoft.com/office/officeart/2005/8/layout/hierarchy1"/>
    <dgm:cxn modelId="{9928F930-3268-4806-BF8F-14EE1389CBD8}" type="presParOf" srcId="{3BE6891A-BE57-423A-AFF6-85FFDA8AF60B}" destId="{40325C63-2C3A-41C4-B26D-D5D891C3A7D6}" srcOrd="1" destOrd="0" presId="urn:microsoft.com/office/officeart/2005/8/layout/hierarchy1"/>
    <dgm:cxn modelId="{BD80AC0C-DB4B-4DDD-9F9C-14EBC1FCB547}" type="presParOf" srcId="{27160AF9-4F72-4411-A263-D6E4D8558477}" destId="{F9768DE4-6C1C-45FA-A321-88C2C37CC1F1}" srcOrd="1" destOrd="0" presId="urn:microsoft.com/office/officeart/2005/8/layout/hierarchy1"/>
    <dgm:cxn modelId="{BF57583E-02BA-44C4-A8DA-707A2C70927F}" type="presParOf" srcId="{B759005F-87C4-4568-9A0A-65EE4EA7E4FF}" destId="{84C675A3-B57F-4ED7-A3B6-DEA9DC9BC5E7}" srcOrd="4" destOrd="0" presId="urn:microsoft.com/office/officeart/2005/8/layout/hierarchy1"/>
    <dgm:cxn modelId="{8D12BA83-619F-4993-ADD0-C0033A939C6D}" type="presParOf" srcId="{B759005F-87C4-4568-9A0A-65EE4EA7E4FF}" destId="{B3E046B0-64DA-41C8-BFA8-484E1A7EB9AD}" srcOrd="5" destOrd="0" presId="urn:microsoft.com/office/officeart/2005/8/layout/hierarchy1"/>
    <dgm:cxn modelId="{7EE48CB3-7750-4A33-B18F-80E3E44A29B2}" type="presParOf" srcId="{B3E046B0-64DA-41C8-BFA8-484E1A7EB9AD}" destId="{F09607D2-B13E-4386-9C3F-D71C5BF82849}" srcOrd="0" destOrd="0" presId="urn:microsoft.com/office/officeart/2005/8/layout/hierarchy1"/>
    <dgm:cxn modelId="{4E5C4D03-BF18-480E-B0FC-83D430A9D419}" type="presParOf" srcId="{F09607D2-B13E-4386-9C3F-D71C5BF82849}" destId="{11BE0768-3343-43A9-8349-384A00CB6E2E}" srcOrd="0" destOrd="0" presId="urn:microsoft.com/office/officeart/2005/8/layout/hierarchy1"/>
    <dgm:cxn modelId="{D3B5236F-9A72-447A-8524-D4BF4FA377D2}" type="presParOf" srcId="{F09607D2-B13E-4386-9C3F-D71C5BF82849}" destId="{D41731FF-A925-4664-BD9B-AD0587AA35BC}" srcOrd="1" destOrd="0" presId="urn:microsoft.com/office/officeart/2005/8/layout/hierarchy1"/>
    <dgm:cxn modelId="{A21493A1-824D-435B-8EB8-735CDB0C8853}" type="presParOf" srcId="{B3E046B0-64DA-41C8-BFA8-484E1A7EB9AD}" destId="{4BBB2609-9A86-479C-ACEF-DCE4A29B0297}" srcOrd="1" destOrd="0" presId="urn:microsoft.com/office/officeart/2005/8/layout/hierarchy1"/>
    <dgm:cxn modelId="{98978F94-1AED-4075-B9BB-5BE93D58CFA7}" type="presParOf" srcId="{B759005F-87C4-4568-9A0A-65EE4EA7E4FF}" destId="{6F0641C8-1528-4D4C-B51C-63BAC666F939}" srcOrd="6" destOrd="0" presId="urn:microsoft.com/office/officeart/2005/8/layout/hierarchy1"/>
    <dgm:cxn modelId="{30432759-6FA7-42C3-8A5F-36FB99349818}" type="presParOf" srcId="{B759005F-87C4-4568-9A0A-65EE4EA7E4FF}" destId="{15642BB7-F930-4708-8EA7-5C712F717B0F}" srcOrd="7" destOrd="0" presId="urn:microsoft.com/office/officeart/2005/8/layout/hierarchy1"/>
    <dgm:cxn modelId="{3CE8AA2F-89E0-4213-84C8-A9D65491DE41}" type="presParOf" srcId="{15642BB7-F930-4708-8EA7-5C712F717B0F}" destId="{D2E7E1B8-B1FB-4F23-989D-B9751152FAC0}" srcOrd="0" destOrd="0" presId="urn:microsoft.com/office/officeart/2005/8/layout/hierarchy1"/>
    <dgm:cxn modelId="{2D16EDFC-C7BF-4AAE-B011-D9480E2CA8F9}" type="presParOf" srcId="{D2E7E1B8-B1FB-4F23-989D-B9751152FAC0}" destId="{DD22D3C9-5E1D-45A3-9914-0EE4F0997844}" srcOrd="0" destOrd="0" presId="urn:microsoft.com/office/officeart/2005/8/layout/hierarchy1"/>
    <dgm:cxn modelId="{2B6061FD-F166-4F84-83B0-04049A675EB4}" type="presParOf" srcId="{D2E7E1B8-B1FB-4F23-989D-B9751152FAC0}" destId="{4B1F07A9-0F8A-4C5A-AFAD-5E393A43C13D}" srcOrd="1" destOrd="0" presId="urn:microsoft.com/office/officeart/2005/8/layout/hierarchy1"/>
    <dgm:cxn modelId="{13E037DB-9629-499C-80EA-AC9876F904D0}" type="presParOf" srcId="{15642BB7-F930-4708-8EA7-5C712F717B0F}" destId="{F1AEA9C6-8192-49AA-9C8F-30EB46090F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0AC5B-A79A-4FD5-B1F1-1C142BBA7C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EC6794-9B0E-4F31-AFB6-959E8CBE7ED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1.Возникновение и развитие конфликтной ситуации.</a:t>
          </a:r>
          <a:endParaRPr lang="ru-RU" dirty="0"/>
        </a:p>
      </dgm:t>
    </dgm:pt>
    <dgm:pt modelId="{A40E37CF-2BC1-4B23-BAD2-390ED46698C5}" type="parTrans" cxnId="{9FC53D41-EA33-4D98-BD6C-22E8C54EB248}">
      <dgm:prSet/>
      <dgm:spPr/>
      <dgm:t>
        <a:bodyPr/>
        <a:lstStyle/>
        <a:p>
          <a:endParaRPr lang="ru-RU"/>
        </a:p>
      </dgm:t>
    </dgm:pt>
    <dgm:pt modelId="{41CFF66F-77DB-488C-AA05-7DDB026A2DFF}" type="sibTrans" cxnId="{9FC53D41-EA33-4D98-BD6C-22E8C54EB248}">
      <dgm:prSet/>
      <dgm:spPr/>
      <dgm:t>
        <a:bodyPr/>
        <a:lstStyle/>
        <a:p>
          <a:endParaRPr lang="ru-RU"/>
        </a:p>
      </dgm:t>
    </dgm:pt>
    <dgm:pt modelId="{DB89A478-DC0E-47BF-9841-9B8E761CC4B5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2.Осознание конфликтной ситуации .</a:t>
          </a:r>
          <a:endParaRPr lang="ru-RU" dirty="0"/>
        </a:p>
      </dgm:t>
    </dgm:pt>
    <dgm:pt modelId="{26C9F332-25E3-4070-BD72-04ED92A2891D}" type="parTrans" cxnId="{4AFAE476-8566-425D-915D-9AE8A7B178E1}">
      <dgm:prSet/>
      <dgm:spPr/>
      <dgm:t>
        <a:bodyPr/>
        <a:lstStyle/>
        <a:p>
          <a:endParaRPr lang="ru-RU"/>
        </a:p>
      </dgm:t>
    </dgm:pt>
    <dgm:pt modelId="{0BB7A21B-1376-439D-9DFA-6BFC6F422BC8}" type="sibTrans" cxnId="{4AFAE476-8566-425D-915D-9AE8A7B178E1}">
      <dgm:prSet/>
      <dgm:spPr/>
      <dgm:t>
        <a:bodyPr/>
        <a:lstStyle/>
        <a:p>
          <a:endParaRPr lang="ru-RU"/>
        </a:p>
      </dgm:t>
    </dgm:pt>
    <dgm:pt modelId="{E31E6B26-AC40-43EB-BB28-1E2E6DFD6FF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3.Начало открытого конфликтного взаимодействия. </a:t>
          </a:r>
          <a:endParaRPr lang="ru-RU" dirty="0"/>
        </a:p>
      </dgm:t>
    </dgm:pt>
    <dgm:pt modelId="{56965658-658C-433C-B0EB-6E7C4D2899B0}" type="parTrans" cxnId="{A0EE1FA8-0285-4105-92B0-5B2CCBFDFAF8}">
      <dgm:prSet/>
      <dgm:spPr/>
      <dgm:t>
        <a:bodyPr/>
        <a:lstStyle/>
        <a:p>
          <a:endParaRPr lang="ru-RU"/>
        </a:p>
      </dgm:t>
    </dgm:pt>
    <dgm:pt modelId="{4434A9E8-995C-4FDA-AC80-A11763C098C9}" type="sibTrans" cxnId="{A0EE1FA8-0285-4105-92B0-5B2CCBFDFAF8}">
      <dgm:prSet/>
      <dgm:spPr/>
      <dgm:t>
        <a:bodyPr/>
        <a:lstStyle/>
        <a:p>
          <a:endParaRPr lang="ru-RU"/>
        </a:p>
      </dgm:t>
    </dgm:pt>
    <dgm:pt modelId="{74B6C5DA-1772-40FE-8823-D68B08E23003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4.Развитие открытого конфликта. </a:t>
          </a:r>
          <a:endParaRPr lang="ru-RU" dirty="0"/>
        </a:p>
      </dgm:t>
    </dgm:pt>
    <dgm:pt modelId="{032FA085-464A-4E44-AC56-B14FF9453040}" type="parTrans" cxnId="{D27B32DB-A44E-4181-B258-28F9D7D7383D}">
      <dgm:prSet/>
      <dgm:spPr/>
      <dgm:t>
        <a:bodyPr/>
        <a:lstStyle/>
        <a:p>
          <a:endParaRPr lang="ru-RU"/>
        </a:p>
      </dgm:t>
    </dgm:pt>
    <dgm:pt modelId="{96B6A193-4629-4809-B987-12E31E47A5AE}" type="sibTrans" cxnId="{D27B32DB-A44E-4181-B258-28F9D7D7383D}">
      <dgm:prSet/>
      <dgm:spPr/>
      <dgm:t>
        <a:bodyPr/>
        <a:lstStyle/>
        <a:p>
          <a:endParaRPr lang="ru-RU"/>
        </a:p>
      </dgm:t>
    </dgm:pt>
    <dgm:pt modelId="{93D5A17E-0B35-4831-ACB8-7A7C1E112379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5.Разрешение конфликта.</a:t>
          </a:r>
          <a:endParaRPr lang="ru-RU" dirty="0"/>
        </a:p>
      </dgm:t>
    </dgm:pt>
    <dgm:pt modelId="{F489A6A5-5F24-4FB9-8487-D4377B79D181}" type="parTrans" cxnId="{81655F50-9C3D-4754-901A-3F35079A210E}">
      <dgm:prSet/>
      <dgm:spPr/>
      <dgm:t>
        <a:bodyPr/>
        <a:lstStyle/>
        <a:p>
          <a:endParaRPr lang="ru-RU"/>
        </a:p>
      </dgm:t>
    </dgm:pt>
    <dgm:pt modelId="{A17DFBBE-FFB0-45D6-A38D-5AE2C50EC65D}" type="sibTrans" cxnId="{81655F50-9C3D-4754-901A-3F35079A210E}">
      <dgm:prSet/>
      <dgm:spPr/>
      <dgm:t>
        <a:bodyPr/>
        <a:lstStyle/>
        <a:p>
          <a:endParaRPr lang="ru-RU"/>
        </a:p>
      </dgm:t>
    </dgm:pt>
    <dgm:pt modelId="{20FBFA20-1594-4840-ADA1-8657B0379E35}" type="pres">
      <dgm:prSet presAssocID="{5360AC5B-A79A-4FD5-B1F1-1C142BBA7C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CD93FF-154A-464B-B7C0-AA53A74BB205}" type="pres">
      <dgm:prSet presAssocID="{5360AC5B-A79A-4FD5-B1F1-1C142BBA7C53}" presName="dummyMaxCanvas" presStyleCnt="0">
        <dgm:presLayoutVars/>
      </dgm:prSet>
      <dgm:spPr/>
    </dgm:pt>
    <dgm:pt modelId="{2B651FBA-58E4-4B5C-8713-3AE9B011A6A4}" type="pres">
      <dgm:prSet presAssocID="{5360AC5B-A79A-4FD5-B1F1-1C142BBA7C5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C4E2A-D78C-4901-B534-48199E580DE8}" type="pres">
      <dgm:prSet presAssocID="{5360AC5B-A79A-4FD5-B1F1-1C142BBA7C53}" presName="FiveNodes_2" presStyleLbl="node1" presStyleIdx="1" presStyleCnt="5" custLinFactNeighborX="977" custLinFactNeighborY="1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7849B-6EB8-40DA-83CE-94D112C91058}" type="pres">
      <dgm:prSet presAssocID="{5360AC5B-A79A-4FD5-B1F1-1C142BBA7C5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DE9EB-AA7E-46BC-BB78-510343872495}" type="pres">
      <dgm:prSet presAssocID="{5360AC5B-A79A-4FD5-B1F1-1C142BBA7C5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7DEF2-2F95-42E7-805A-DEF2E6FEE023}" type="pres">
      <dgm:prSet presAssocID="{5360AC5B-A79A-4FD5-B1F1-1C142BBA7C5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CD889-F22D-4AA5-9C39-E21A24A760D2}" type="pres">
      <dgm:prSet presAssocID="{5360AC5B-A79A-4FD5-B1F1-1C142BBA7C5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F6D01-706D-4F02-BFD6-71E904BF013E}" type="pres">
      <dgm:prSet presAssocID="{5360AC5B-A79A-4FD5-B1F1-1C142BBA7C5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45D6A-0D95-40CE-A25E-927C34B47DCC}" type="pres">
      <dgm:prSet presAssocID="{5360AC5B-A79A-4FD5-B1F1-1C142BBA7C5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96420-717E-4B65-B517-2CFB491C15F1}" type="pres">
      <dgm:prSet presAssocID="{5360AC5B-A79A-4FD5-B1F1-1C142BBA7C5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1CFD-A91F-4F9A-9328-80D6AD427CBD}" type="pres">
      <dgm:prSet presAssocID="{5360AC5B-A79A-4FD5-B1F1-1C142BBA7C5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F699-EED9-41E0-99A8-FC17F6C9F87F}" type="pres">
      <dgm:prSet presAssocID="{5360AC5B-A79A-4FD5-B1F1-1C142BBA7C5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00811-8D6A-4AE4-93E7-AB0256214394}" type="pres">
      <dgm:prSet presAssocID="{5360AC5B-A79A-4FD5-B1F1-1C142BBA7C5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AC8DD-490D-46A8-A9AA-41E642154871}" type="pres">
      <dgm:prSet presAssocID="{5360AC5B-A79A-4FD5-B1F1-1C142BBA7C5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49AD4-6C25-407C-96EA-7CF6D4BE5148}" type="pres">
      <dgm:prSet presAssocID="{5360AC5B-A79A-4FD5-B1F1-1C142BBA7C5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53D41-EA33-4D98-BD6C-22E8C54EB248}" srcId="{5360AC5B-A79A-4FD5-B1F1-1C142BBA7C53}" destId="{B6EC6794-9B0E-4F31-AFB6-959E8CBE7EDC}" srcOrd="0" destOrd="0" parTransId="{A40E37CF-2BC1-4B23-BAD2-390ED46698C5}" sibTransId="{41CFF66F-77DB-488C-AA05-7DDB026A2DFF}"/>
    <dgm:cxn modelId="{5DB9C513-5018-4E9B-B0F0-27F0C5083F09}" type="presOf" srcId="{B6EC6794-9B0E-4F31-AFB6-959E8CBE7EDC}" destId="{2B651FBA-58E4-4B5C-8713-3AE9B011A6A4}" srcOrd="0" destOrd="0" presId="urn:microsoft.com/office/officeart/2005/8/layout/vProcess5"/>
    <dgm:cxn modelId="{47B5C640-E07A-4AA8-8674-8C6329AF9C1C}" type="presOf" srcId="{DB89A478-DC0E-47BF-9841-9B8E761CC4B5}" destId="{E5C6F699-EED9-41E0-99A8-FC17F6C9F87F}" srcOrd="1" destOrd="0" presId="urn:microsoft.com/office/officeart/2005/8/layout/vProcess5"/>
    <dgm:cxn modelId="{ACC98108-B02C-4F24-BA01-E466B757AE20}" type="presOf" srcId="{4434A9E8-995C-4FDA-AC80-A11763C098C9}" destId="{39A45D6A-0D95-40CE-A25E-927C34B47DCC}" srcOrd="0" destOrd="0" presId="urn:microsoft.com/office/officeart/2005/8/layout/vProcess5"/>
    <dgm:cxn modelId="{2B7FD7CF-5364-4473-ADE9-CBD61DBC5AB9}" type="presOf" srcId="{96B6A193-4629-4809-B987-12E31E47A5AE}" destId="{47D96420-717E-4B65-B517-2CFB491C15F1}" srcOrd="0" destOrd="0" presId="urn:microsoft.com/office/officeart/2005/8/layout/vProcess5"/>
    <dgm:cxn modelId="{6AF01227-C00F-48EE-836F-9A1BA0611CF9}" type="presOf" srcId="{E31E6B26-AC40-43EB-BB28-1E2E6DFD6FFB}" destId="{E9F00811-8D6A-4AE4-93E7-AB0256214394}" srcOrd="1" destOrd="0" presId="urn:microsoft.com/office/officeart/2005/8/layout/vProcess5"/>
    <dgm:cxn modelId="{3CE52462-12F9-4070-B0AB-4D37CC4BB2BD}" type="presOf" srcId="{5360AC5B-A79A-4FD5-B1F1-1C142BBA7C53}" destId="{20FBFA20-1594-4840-ADA1-8657B0379E35}" srcOrd="0" destOrd="0" presId="urn:microsoft.com/office/officeart/2005/8/layout/vProcess5"/>
    <dgm:cxn modelId="{4AFAE476-8566-425D-915D-9AE8A7B178E1}" srcId="{5360AC5B-A79A-4FD5-B1F1-1C142BBA7C53}" destId="{DB89A478-DC0E-47BF-9841-9B8E761CC4B5}" srcOrd="1" destOrd="0" parTransId="{26C9F332-25E3-4070-BD72-04ED92A2891D}" sibTransId="{0BB7A21B-1376-439D-9DFA-6BFC6F422BC8}"/>
    <dgm:cxn modelId="{4BDD9DBF-2B61-49DD-A445-C14A0ABC150B}" type="presOf" srcId="{41CFF66F-77DB-488C-AA05-7DDB026A2DFF}" destId="{CA8CD889-F22D-4AA5-9C39-E21A24A760D2}" srcOrd="0" destOrd="0" presId="urn:microsoft.com/office/officeart/2005/8/layout/vProcess5"/>
    <dgm:cxn modelId="{206199F3-3626-4C94-A842-CF28C5A8C6F1}" type="presOf" srcId="{93D5A17E-0B35-4831-ACB8-7A7C1E112379}" destId="{29749AD4-6C25-407C-96EA-7CF6D4BE5148}" srcOrd="1" destOrd="0" presId="urn:microsoft.com/office/officeart/2005/8/layout/vProcess5"/>
    <dgm:cxn modelId="{53D34DBD-8D46-4305-89AF-5BD11063983B}" type="presOf" srcId="{E31E6B26-AC40-43EB-BB28-1E2E6DFD6FFB}" destId="{01D7849B-6EB8-40DA-83CE-94D112C91058}" srcOrd="0" destOrd="0" presId="urn:microsoft.com/office/officeart/2005/8/layout/vProcess5"/>
    <dgm:cxn modelId="{D27B32DB-A44E-4181-B258-28F9D7D7383D}" srcId="{5360AC5B-A79A-4FD5-B1F1-1C142BBA7C53}" destId="{74B6C5DA-1772-40FE-8823-D68B08E23003}" srcOrd="3" destOrd="0" parTransId="{032FA085-464A-4E44-AC56-B14FF9453040}" sibTransId="{96B6A193-4629-4809-B987-12E31E47A5AE}"/>
    <dgm:cxn modelId="{1E409AFD-3945-45E4-A7A1-12356843288C}" type="presOf" srcId="{B6EC6794-9B0E-4F31-AFB6-959E8CBE7EDC}" destId="{B2EC1CFD-A91F-4F9A-9328-80D6AD427CBD}" srcOrd="1" destOrd="0" presId="urn:microsoft.com/office/officeart/2005/8/layout/vProcess5"/>
    <dgm:cxn modelId="{A0EE1FA8-0285-4105-92B0-5B2CCBFDFAF8}" srcId="{5360AC5B-A79A-4FD5-B1F1-1C142BBA7C53}" destId="{E31E6B26-AC40-43EB-BB28-1E2E6DFD6FFB}" srcOrd="2" destOrd="0" parTransId="{56965658-658C-433C-B0EB-6E7C4D2899B0}" sibTransId="{4434A9E8-995C-4FDA-AC80-A11763C098C9}"/>
    <dgm:cxn modelId="{901A8757-B7CB-4D5C-A827-CF493CAC8D11}" type="presOf" srcId="{DB89A478-DC0E-47BF-9841-9B8E761CC4B5}" destId="{2EEC4E2A-D78C-4901-B534-48199E580DE8}" srcOrd="0" destOrd="0" presId="urn:microsoft.com/office/officeart/2005/8/layout/vProcess5"/>
    <dgm:cxn modelId="{739E1E30-5BAD-40B8-92F7-F179808A1FF1}" type="presOf" srcId="{0BB7A21B-1376-439D-9DFA-6BFC6F422BC8}" destId="{EC1F6D01-706D-4F02-BFD6-71E904BF013E}" srcOrd="0" destOrd="0" presId="urn:microsoft.com/office/officeart/2005/8/layout/vProcess5"/>
    <dgm:cxn modelId="{404143CA-760E-4A65-B763-F8D656086373}" type="presOf" srcId="{74B6C5DA-1772-40FE-8823-D68B08E23003}" destId="{799AC8DD-490D-46A8-A9AA-41E642154871}" srcOrd="1" destOrd="0" presId="urn:microsoft.com/office/officeart/2005/8/layout/vProcess5"/>
    <dgm:cxn modelId="{81655F50-9C3D-4754-901A-3F35079A210E}" srcId="{5360AC5B-A79A-4FD5-B1F1-1C142BBA7C53}" destId="{93D5A17E-0B35-4831-ACB8-7A7C1E112379}" srcOrd="4" destOrd="0" parTransId="{F489A6A5-5F24-4FB9-8487-D4377B79D181}" sibTransId="{A17DFBBE-FFB0-45D6-A38D-5AE2C50EC65D}"/>
    <dgm:cxn modelId="{F3167D4C-FE67-4839-9E08-32081B5784B7}" type="presOf" srcId="{74B6C5DA-1772-40FE-8823-D68B08E23003}" destId="{78DDE9EB-AA7E-46BC-BB78-510343872495}" srcOrd="0" destOrd="0" presId="urn:microsoft.com/office/officeart/2005/8/layout/vProcess5"/>
    <dgm:cxn modelId="{FD2B071A-E314-4634-84A7-10EB9CFFAEB0}" type="presOf" srcId="{93D5A17E-0B35-4831-ACB8-7A7C1E112379}" destId="{60B7DEF2-2F95-42E7-805A-DEF2E6FEE023}" srcOrd="0" destOrd="0" presId="urn:microsoft.com/office/officeart/2005/8/layout/vProcess5"/>
    <dgm:cxn modelId="{2B84C80D-DD98-4D44-A026-A92038D23888}" type="presParOf" srcId="{20FBFA20-1594-4840-ADA1-8657B0379E35}" destId="{64CD93FF-154A-464B-B7C0-AA53A74BB205}" srcOrd="0" destOrd="0" presId="urn:microsoft.com/office/officeart/2005/8/layout/vProcess5"/>
    <dgm:cxn modelId="{42F4DA3E-D58A-424B-9B0F-152FC8999D8B}" type="presParOf" srcId="{20FBFA20-1594-4840-ADA1-8657B0379E35}" destId="{2B651FBA-58E4-4B5C-8713-3AE9B011A6A4}" srcOrd="1" destOrd="0" presId="urn:microsoft.com/office/officeart/2005/8/layout/vProcess5"/>
    <dgm:cxn modelId="{8565F627-1A23-4748-AC4E-0391DF53DA49}" type="presParOf" srcId="{20FBFA20-1594-4840-ADA1-8657B0379E35}" destId="{2EEC4E2A-D78C-4901-B534-48199E580DE8}" srcOrd="2" destOrd="0" presId="urn:microsoft.com/office/officeart/2005/8/layout/vProcess5"/>
    <dgm:cxn modelId="{D421F0BA-24D7-4E96-B99B-ED9C4BF55287}" type="presParOf" srcId="{20FBFA20-1594-4840-ADA1-8657B0379E35}" destId="{01D7849B-6EB8-40DA-83CE-94D112C91058}" srcOrd="3" destOrd="0" presId="urn:microsoft.com/office/officeart/2005/8/layout/vProcess5"/>
    <dgm:cxn modelId="{B37732B0-0642-4C53-BF5B-9D13A4DC3CD7}" type="presParOf" srcId="{20FBFA20-1594-4840-ADA1-8657B0379E35}" destId="{78DDE9EB-AA7E-46BC-BB78-510343872495}" srcOrd="4" destOrd="0" presId="urn:microsoft.com/office/officeart/2005/8/layout/vProcess5"/>
    <dgm:cxn modelId="{F5790C5D-48E1-4117-BA7E-B83DD00C7412}" type="presParOf" srcId="{20FBFA20-1594-4840-ADA1-8657B0379E35}" destId="{60B7DEF2-2F95-42E7-805A-DEF2E6FEE023}" srcOrd="5" destOrd="0" presId="urn:microsoft.com/office/officeart/2005/8/layout/vProcess5"/>
    <dgm:cxn modelId="{FA735FF0-F211-4CB7-BAB5-1F835905813B}" type="presParOf" srcId="{20FBFA20-1594-4840-ADA1-8657B0379E35}" destId="{CA8CD889-F22D-4AA5-9C39-E21A24A760D2}" srcOrd="6" destOrd="0" presId="urn:microsoft.com/office/officeart/2005/8/layout/vProcess5"/>
    <dgm:cxn modelId="{71BDA646-12EB-413E-B9D6-01957E693242}" type="presParOf" srcId="{20FBFA20-1594-4840-ADA1-8657B0379E35}" destId="{EC1F6D01-706D-4F02-BFD6-71E904BF013E}" srcOrd="7" destOrd="0" presId="urn:microsoft.com/office/officeart/2005/8/layout/vProcess5"/>
    <dgm:cxn modelId="{EE869BBB-3B73-4AB3-AF75-DA64AD95C8C1}" type="presParOf" srcId="{20FBFA20-1594-4840-ADA1-8657B0379E35}" destId="{39A45D6A-0D95-40CE-A25E-927C34B47DCC}" srcOrd="8" destOrd="0" presId="urn:microsoft.com/office/officeart/2005/8/layout/vProcess5"/>
    <dgm:cxn modelId="{92C6D210-443E-4209-859D-E560B0988CE8}" type="presParOf" srcId="{20FBFA20-1594-4840-ADA1-8657B0379E35}" destId="{47D96420-717E-4B65-B517-2CFB491C15F1}" srcOrd="9" destOrd="0" presId="urn:microsoft.com/office/officeart/2005/8/layout/vProcess5"/>
    <dgm:cxn modelId="{B2D67C2B-5734-463A-BECE-A31DF19F758E}" type="presParOf" srcId="{20FBFA20-1594-4840-ADA1-8657B0379E35}" destId="{B2EC1CFD-A91F-4F9A-9328-80D6AD427CBD}" srcOrd="10" destOrd="0" presId="urn:microsoft.com/office/officeart/2005/8/layout/vProcess5"/>
    <dgm:cxn modelId="{83F729BB-0C58-48E3-8607-E52CBF3C18A9}" type="presParOf" srcId="{20FBFA20-1594-4840-ADA1-8657B0379E35}" destId="{E5C6F699-EED9-41E0-99A8-FC17F6C9F87F}" srcOrd="11" destOrd="0" presId="urn:microsoft.com/office/officeart/2005/8/layout/vProcess5"/>
    <dgm:cxn modelId="{AF9C8469-EA45-4BDB-9714-A03FF77B2CBB}" type="presParOf" srcId="{20FBFA20-1594-4840-ADA1-8657B0379E35}" destId="{E9F00811-8D6A-4AE4-93E7-AB0256214394}" srcOrd="12" destOrd="0" presId="urn:microsoft.com/office/officeart/2005/8/layout/vProcess5"/>
    <dgm:cxn modelId="{92D581D9-58FE-4F06-B178-AF4EFE24B71E}" type="presParOf" srcId="{20FBFA20-1594-4840-ADA1-8657B0379E35}" destId="{799AC8DD-490D-46A8-A9AA-41E642154871}" srcOrd="13" destOrd="0" presId="urn:microsoft.com/office/officeart/2005/8/layout/vProcess5"/>
    <dgm:cxn modelId="{42A44068-BA29-47ED-8976-7DBF2F0204FB}" type="presParOf" srcId="{20FBFA20-1594-4840-ADA1-8657B0379E35}" destId="{29749AD4-6C25-407C-96EA-7CF6D4BE514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641C8-1528-4D4C-B51C-63BAC666F939}">
      <dsp:nvSpPr>
        <dsp:cNvPr id="0" name=""/>
        <dsp:cNvSpPr/>
      </dsp:nvSpPr>
      <dsp:spPr>
        <a:xfrm>
          <a:off x="4114664" y="415151"/>
          <a:ext cx="3206914" cy="35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88"/>
              </a:lnTo>
              <a:lnTo>
                <a:pt x="3206914" y="238988"/>
              </a:lnTo>
              <a:lnTo>
                <a:pt x="3206914" y="350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675A3-B57F-4ED7-A3B6-DEA9DC9BC5E7}">
      <dsp:nvSpPr>
        <dsp:cNvPr id="0" name=""/>
        <dsp:cNvSpPr/>
      </dsp:nvSpPr>
      <dsp:spPr>
        <a:xfrm>
          <a:off x="4114664" y="415151"/>
          <a:ext cx="743154" cy="350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20"/>
              </a:lnTo>
              <a:lnTo>
                <a:pt x="743154" y="238920"/>
              </a:lnTo>
              <a:lnTo>
                <a:pt x="743154" y="35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CE127-1490-409E-A307-1CFE99A6F430}">
      <dsp:nvSpPr>
        <dsp:cNvPr id="0" name=""/>
        <dsp:cNvSpPr/>
      </dsp:nvSpPr>
      <dsp:spPr>
        <a:xfrm>
          <a:off x="2740600" y="415151"/>
          <a:ext cx="1374063" cy="350595"/>
        </a:xfrm>
        <a:custGeom>
          <a:avLst/>
          <a:gdLst/>
          <a:ahLst/>
          <a:cxnLst/>
          <a:rect l="0" t="0" r="0" b="0"/>
          <a:pathLst>
            <a:path>
              <a:moveTo>
                <a:pt x="1374063" y="0"/>
              </a:moveTo>
              <a:lnTo>
                <a:pt x="1374063" y="238920"/>
              </a:lnTo>
              <a:lnTo>
                <a:pt x="0" y="238920"/>
              </a:lnTo>
              <a:lnTo>
                <a:pt x="0" y="35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81EC4-92B9-4F36-AA36-E823EA325A38}">
      <dsp:nvSpPr>
        <dsp:cNvPr id="0" name=""/>
        <dsp:cNvSpPr/>
      </dsp:nvSpPr>
      <dsp:spPr>
        <a:xfrm>
          <a:off x="955753" y="415151"/>
          <a:ext cx="3158911" cy="350595"/>
        </a:xfrm>
        <a:custGeom>
          <a:avLst/>
          <a:gdLst/>
          <a:ahLst/>
          <a:cxnLst/>
          <a:rect l="0" t="0" r="0" b="0"/>
          <a:pathLst>
            <a:path>
              <a:moveTo>
                <a:pt x="3158911" y="0"/>
              </a:moveTo>
              <a:lnTo>
                <a:pt x="3158911" y="238920"/>
              </a:lnTo>
              <a:lnTo>
                <a:pt x="0" y="238920"/>
              </a:lnTo>
              <a:lnTo>
                <a:pt x="0" y="350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4BF34-173E-4FA7-94DF-EEF6ABA0F316}">
      <dsp:nvSpPr>
        <dsp:cNvPr id="0" name=""/>
        <dsp:cNvSpPr/>
      </dsp:nvSpPr>
      <dsp:spPr>
        <a:xfrm>
          <a:off x="2883946" y="67"/>
          <a:ext cx="2461436" cy="415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2EFD8-A03D-45B2-A859-BFA8C4805CC0}">
      <dsp:nvSpPr>
        <dsp:cNvPr id="0" name=""/>
        <dsp:cNvSpPr/>
      </dsp:nvSpPr>
      <dsp:spPr>
        <a:xfrm>
          <a:off x="3017889" y="127313"/>
          <a:ext cx="2461436" cy="415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Конфликт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17889" y="127313"/>
        <a:ext cx="2461436" cy="415083"/>
      </dsp:txXfrm>
    </dsp:sp>
    <dsp:sp modelId="{026FCE09-1D59-4284-99DA-EA1DAEE68457}">
      <dsp:nvSpPr>
        <dsp:cNvPr id="0" name=""/>
        <dsp:cNvSpPr/>
      </dsp:nvSpPr>
      <dsp:spPr>
        <a:xfrm>
          <a:off x="102985" y="765746"/>
          <a:ext cx="1705535" cy="2278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12FD1-CCED-4F22-964E-F5A7C9CFCB57}">
      <dsp:nvSpPr>
        <dsp:cNvPr id="0" name=""/>
        <dsp:cNvSpPr/>
      </dsp:nvSpPr>
      <dsp:spPr>
        <a:xfrm>
          <a:off x="236928" y="892992"/>
          <a:ext cx="1705535" cy="2278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-это столкновение противоположных интересов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(учебник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Боголюбова Л.Н.)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928" y="892992"/>
        <a:ext cx="1705535" cy="2278349"/>
      </dsp:txXfrm>
    </dsp:sp>
    <dsp:sp modelId="{DED5788B-2084-4EF6-947F-407CAB6DDD3D}">
      <dsp:nvSpPr>
        <dsp:cNvPr id="0" name=""/>
        <dsp:cNvSpPr/>
      </dsp:nvSpPr>
      <dsp:spPr>
        <a:xfrm>
          <a:off x="2076407" y="765746"/>
          <a:ext cx="1328386" cy="30144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25C63-2C3A-41C4-B26D-D5D891C3A7D6}">
      <dsp:nvSpPr>
        <dsp:cNvPr id="0" name=""/>
        <dsp:cNvSpPr/>
      </dsp:nvSpPr>
      <dsp:spPr>
        <a:xfrm>
          <a:off x="2210350" y="892992"/>
          <a:ext cx="1328386" cy="3014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-это отсутствие общего мнения на тот или иной вопрос или ситуацию.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(словарь по психологии)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0350" y="892992"/>
        <a:ext cx="1328386" cy="3014431"/>
      </dsp:txXfrm>
    </dsp:sp>
    <dsp:sp modelId="{11BE0768-3343-43A9-8349-384A00CB6E2E}">
      <dsp:nvSpPr>
        <dsp:cNvPr id="0" name=""/>
        <dsp:cNvSpPr/>
      </dsp:nvSpPr>
      <dsp:spPr>
        <a:xfrm>
          <a:off x="3672679" y="765746"/>
          <a:ext cx="2370277" cy="335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731FF-A925-4664-BD9B-AD0587AA35BC}">
      <dsp:nvSpPr>
        <dsp:cNvPr id="0" name=""/>
        <dsp:cNvSpPr/>
      </dsp:nvSpPr>
      <dsp:spPr>
        <a:xfrm>
          <a:off x="3806622" y="892992"/>
          <a:ext cx="2370277" cy="335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-столкновение противоположно направленных, несовместимых друг с другом тенденций в сознании отдельно взятого индивида, в межличностных взаимодействиях или межличностных отношениях индивидов или групп людей, связанное с острыми отрицательными эмоциональными переживаниями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(Гришина Н.В.)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6622" y="892992"/>
        <a:ext cx="2370277" cy="3353204"/>
      </dsp:txXfrm>
    </dsp:sp>
    <dsp:sp modelId="{DD22D3C9-5E1D-45A3-9914-0EE4F0997844}">
      <dsp:nvSpPr>
        <dsp:cNvPr id="0" name=""/>
        <dsp:cNvSpPr/>
      </dsp:nvSpPr>
      <dsp:spPr>
        <a:xfrm>
          <a:off x="6413829" y="765814"/>
          <a:ext cx="1815499" cy="3388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F07A9-0F8A-4C5A-AFAD-5E393A43C13D}">
      <dsp:nvSpPr>
        <dsp:cNvPr id="0" name=""/>
        <dsp:cNvSpPr/>
      </dsp:nvSpPr>
      <dsp:spPr>
        <a:xfrm>
          <a:off x="6547772" y="893060"/>
          <a:ext cx="1815499" cy="33882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 состояние потрясения, дезорганизации по отношению к предшествующему развитию и, соответственно, как генератор новых структур.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Робер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Ф.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Тильман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7772" y="893060"/>
        <a:ext cx="1815499" cy="3388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651FBA-58E4-4B5C-8713-3AE9B011A6A4}">
      <dsp:nvSpPr>
        <dsp:cNvPr id="0" name=""/>
        <dsp:cNvSpPr/>
      </dsp:nvSpPr>
      <dsp:spPr>
        <a:xfrm>
          <a:off x="0" y="0"/>
          <a:ext cx="6209969" cy="8036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1.Возникновение и развитие конфликтной ситуации.</a:t>
          </a:r>
          <a:endParaRPr lang="ru-RU" sz="2200" kern="1200" dirty="0"/>
        </a:p>
      </dsp:txBody>
      <dsp:txXfrm>
        <a:off x="0" y="0"/>
        <a:ext cx="5295864" cy="803609"/>
      </dsp:txXfrm>
    </dsp:sp>
    <dsp:sp modelId="{2EEC4E2A-D78C-4901-B534-48199E580DE8}">
      <dsp:nvSpPr>
        <dsp:cNvPr id="0" name=""/>
        <dsp:cNvSpPr/>
      </dsp:nvSpPr>
      <dsp:spPr>
        <a:xfrm>
          <a:off x="524402" y="930546"/>
          <a:ext cx="6209969" cy="8036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2.Осознание конфликтной ситуации .</a:t>
          </a:r>
          <a:endParaRPr lang="ru-RU" sz="2200" kern="1200" dirty="0"/>
        </a:p>
      </dsp:txBody>
      <dsp:txXfrm>
        <a:off x="524402" y="930546"/>
        <a:ext cx="5223892" cy="803609"/>
      </dsp:txXfrm>
    </dsp:sp>
    <dsp:sp modelId="{01D7849B-6EB8-40DA-83CE-94D112C91058}">
      <dsp:nvSpPr>
        <dsp:cNvPr id="0" name=""/>
        <dsp:cNvSpPr/>
      </dsp:nvSpPr>
      <dsp:spPr>
        <a:xfrm>
          <a:off x="927463" y="1830443"/>
          <a:ext cx="6209969" cy="8036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3.Начало открытого конфликтного взаимодействия. </a:t>
          </a:r>
          <a:endParaRPr lang="ru-RU" sz="2200" kern="1200" dirty="0"/>
        </a:p>
      </dsp:txBody>
      <dsp:txXfrm>
        <a:off x="927463" y="1830443"/>
        <a:ext cx="5223892" cy="803609"/>
      </dsp:txXfrm>
    </dsp:sp>
    <dsp:sp modelId="{78DDE9EB-AA7E-46BC-BB78-510343872495}">
      <dsp:nvSpPr>
        <dsp:cNvPr id="0" name=""/>
        <dsp:cNvSpPr/>
      </dsp:nvSpPr>
      <dsp:spPr>
        <a:xfrm>
          <a:off x="1391194" y="2745665"/>
          <a:ext cx="6209969" cy="8036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4.Развитие открытого конфликта. </a:t>
          </a:r>
          <a:endParaRPr lang="ru-RU" sz="2200" kern="1200" dirty="0"/>
        </a:p>
      </dsp:txBody>
      <dsp:txXfrm>
        <a:off x="1391194" y="2745665"/>
        <a:ext cx="5223892" cy="803609"/>
      </dsp:txXfrm>
    </dsp:sp>
    <dsp:sp modelId="{60B7DEF2-2F95-42E7-805A-DEF2E6FEE023}">
      <dsp:nvSpPr>
        <dsp:cNvPr id="0" name=""/>
        <dsp:cNvSpPr/>
      </dsp:nvSpPr>
      <dsp:spPr>
        <a:xfrm>
          <a:off x="1854926" y="3660886"/>
          <a:ext cx="6209969" cy="80360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5.Разрешение конфликта.</a:t>
          </a:r>
          <a:endParaRPr lang="ru-RU" sz="2200" kern="1200" dirty="0"/>
        </a:p>
      </dsp:txBody>
      <dsp:txXfrm>
        <a:off x="1854926" y="3660886"/>
        <a:ext cx="5223892" cy="803609"/>
      </dsp:txXfrm>
    </dsp:sp>
    <dsp:sp modelId="{CA8CD889-F22D-4AA5-9C39-E21A24A760D2}">
      <dsp:nvSpPr>
        <dsp:cNvPr id="0" name=""/>
        <dsp:cNvSpPr/>
      </dsp:nvSpPr>
      <dsp:spPr>
        <a:xfrm>
          <a:off x="5687623" y="5870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87623" y="587081"/>
        <a:ext cx="522346" cy="522346"/>
      </dsp:txXfrm>
    </dsp:sp>
    <dsp:sp modelId="{EC1F6D01-706D-4F02-BFD6-71E904BF013E}">
      <dsp:nvSpPr>
        <dsp:cNvPr id="0" name=""/>
        <dsp:cNvSpPr/>
      </dsp:nvSpPr>
      <dsp:spPr>
        <a:xfrm>
          <a:off x="6151355" y="1502302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151355" y="1502302"/>
        <a:ext cx="522346" cy="522346"/>
      </dsp:txXfrm>
    </dsp:sp>
    <dsp:sp modelId="{39A45D6A-0D95-40CE-A25E-927C34B47DCC}">
      <dsp:nvSpPr>
        <dsp:cNvPr id="0" name=""/>
        <dsp:cNvSpPr/>
      </dsp:nvSpPr>
      <dsp:spPr>
        <a:xfrm>
          <a:off x="6615086" y="240413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615086" y="2404131"/>
        <a:ext cx="522346" cy="522346"/>
      </dsp:txXfrm>
    </dsp:sp>
    <dsp:sp modelId="{47D96420-717E-4B65-B517-2CFB491C15F1}">
      <dsp:nvSpPr>
        <dsp:cNvPr id="0" name=""/>
        <dsp:cNvSpPr/>
      </dsp:nvSpPr>
      <dsp:spPr>
        <a:xfrm>
          <a:off x="7078818" y="3328281"/>
          <a:ext cx="522346" cy="5223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078818" y="3328281"/>
        <a:ext cx="522346" cy="52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0E07E-D585-4B82-AFBC-E080193E5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64C5B-736F-4E05-B6EA-52CF39E41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87A3D-37C7-44EF-8F6B-A47B212AF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8EED6-789F-4EA5-9D09-BFD441818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19EA3-C5EB-4882-A97B-9A30896403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D94C4-4200-4E61-854F-0658E842B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E6A07-13EC-4325-8083-D52F4840E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05275-6F74-479E-ACCB-1BE81E4EC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3703E-83F5-4B4D-BD83-2E928D06D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2DF50-1A4E-454D-9E6F-ADD14C362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D5F8E-C84C-47DD-B2A9-9CFD7484D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3829-095F-4C71-9A07-510C6040C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9A7CC-425E-4305-921E-A6E41B999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1E1E-5E6E-4FF2-B739-B0304BF53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7C4F6-2478-41B1-81FB-BB77FF9F4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997F-0FA9-42C7-BA0D-246E1D16D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06B9-8324-456E-8F6E-59430EB87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6A2DA-DC7C-4003-967B-DA22CA942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92A1-2D11-4BE1-A2A4-155769DD9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E0EAC-8219-4C9C-B133-3DD7E5B8C1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E3E07-71F0-4267-A0DA-848300009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1B8ED-082E-4E83-A92D-1E88E1E01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A8B7-080E-4A1F-AFC1-93AE7A51B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136D-5D9B-434A-8296-202DD3C06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B9116-A8FE-4B62-B94C-8979640F7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FAD9-D995-4673-9A6D-F3BB9B258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51A88-3527-48CB-9A2B-CB8E6A482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802F5-C4E9-44E0-8E28-075D3A2E8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FDBF6-9262-4F70-836A-D662B8192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1502-99CC-4ABD-B998-D299D37FF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40A79-A9CF-4474-824C-26A06B3B5A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66CF-CE43-4BD4-9334-6BE78EB6C2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7515D-D30E-4F9B-9E55-0B7B796BC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62A8B-9CC2-4ED9-8C4A-2DEE8EA68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FD7E7-101B-4D0B-9494-B716FDD59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54674-64EC-4482-8B45-977C23C1C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FDAC-4F0A-4E2B-AACE-337B8174F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A812-18EF-4A7C-B70B-4A6176A02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A8321-73FA-4678-B979-B2240F470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0C648-4E63-4C18-BF65-71B31754A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965C8-D269-4E1F-A5C7-5A6016E86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CDA7C-8763-4E48-876B-7897F9945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38D18-4FB6-49D5-A2A7-B2D928DE6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1071-1FAE-4503-B6FC-042695EF7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63B46-0011-4DDC-9080-A7E73E1DF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A498B-B5D7-4B18-8A95-75C7B802EF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F49B3-AFD5-406F-8F12-648F28748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FDA2C-07ED-4D88-A38F-A1A47F426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36CA-A2E0-4E2A-853B-2BB3B06D9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3907-934A-457D-B295-7B22C5790C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5A8D6-E444-4C7D-99A1-21172194E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2757-55D5-4F05-8537-16D380298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CEE37-C265-4D2A-B29C-3DA2F806D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37BAB-BA2E-4904-8BBF-3470C371B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61E26-F268-455D-BAA3-99547735F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F91-AB14-48B2-8AA6-BCB92E850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BAD02-6441-4FF9-B404-92DFBAB56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3313-9B0C-4076-8C8A-40BD5A894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BE62-D5C1-437B-8CF9-B63A31C00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51676-5232-4C38-8156-3067A05458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0EB92-87CE-44B6-A274-10AFCE52E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90B23-F27D-4424-83B2-1ED13EB20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B1236-D74F-4A23-B7E8-54379F28C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FAA4E-F389-4BA4-AF00-7E0DA8849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DF019-B18E-4FC8-B8EA-65F60EFF2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EC7E4-C177-409D-8E37-E17C09B14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97C59-785D-47F3-BEDD-9AC27BD45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36D9-BCE9-4397-8718-192554EC8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8AD36-E2C5-43F9-ACA4-0C71ABD5B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C4084-8818-4B5D-9AFE-D9B927817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3B906-FA64-4D5B-BB9C-4DAB3C211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C1CBA-2233-44B4-BDD9-0D36E2A6A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DC173-1CF7-4E58-9E1C-76801D8F92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2515D-A674-49B4-92EB-57E6152CF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EDF97-4B76-4314-96E7-788B3417D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B69C5-6E96-4007-82F4-40DA08D6A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8438-9BE1-4168-ACDE-FEC22DBA9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6069C-4738-4F63-9C86-F51A88849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BEAF3-04BB-48DD-B430-714747199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BDB88-5705-474B-82B9-BED593337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88F5D-3004-4AA9-85B0-291A63BC3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E258C-EB5F-4132-932F-F9D906AAA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5ED66-E484-4005-BF3C-2F8D5B44B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C551F-795F-4BA5-B94C-49EF3EB0D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3851-B49A-4E85-A612-82E40FCCD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B1046-3636-4D31-BF4F-FD19DFBCF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A025E-210E-4F4C-9D62-D88CD0FE2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4BE96-B7FE-4A43-913A-5A56DBAD8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B87CA-4561-4D81-8C89-B7F641B26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B1F1D-ADB2-4EB4-A866-889082BDE4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E21ED-0F24-4556-B347-0BF87DA7E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8D212-2F3F-4FAB-B126-AE4D41B15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E0271-D924-4CC3-B3B2-0C01A070F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A40EF-9C36-43FC-BA9C-C97032E45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C5DC-8C86-428E-B219-15D4B2F93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8406-4816-4E00-BCC4-60C2B4C6F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0643-65DA-4D6C-A3A2-E46AA13CB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1B3D4-79DF-4456-BD26-898776A50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4D91E-06EC-447C-90F6-3BFA5DB76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B29472-63E4-44C7-8EE6-FF045E4DB1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AD57B0-B8F6-483E-B352-A79FE4FB4F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54B10-15C9-49C8-BAF5-079599813C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C8159-5B01-4FA7-93D9-958E0C5667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AA16E1-9F0F-4C5F-843A-85E605EE16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3B7069-FFBD-466E-8CFD-E59CFB0665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9E60FE-5824-4EB9-81D2-3B3E2356AC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A3A9B4-01FF-46B2-9AB8-8778D53FE4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A89E87-0C48-48C2-AA6F-9F04D6DDC6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/>
          <a:lstStyle/>
          <a:p>
            <a:r>
              <a:rPr lang="ru-RU" altLang="ru-RU" b="1" dirty="0" smtClean="0"/>
              <a:t>«Можно ли избежать </a:t>
            </a:r>
            <a:br>
              <a:rPr lang="ru-RU" altLang="ru-RU" b="1" dirty="0" smtClean="0"/>
            </a:br>
            <a:r>
              <a:rPr lang="ru-RU" altLang="ru-RU" b="1" dirty="0" smtClean="0"/>
              <a:t>конфликтной ситуации?»</a:t>
            </a:r>
            <a:endParaRPr lang="ru-RU" dirty="0"/>
          </a:p>
        </p:txBody>
      </p:sp>
      <p:pic>
        <p:nvPicPr>
          <p:cNvPr id="2054" name="Picture 6" descr="http://nenuda.ru/nuda/189/188574/188574_html_af93dc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648" y="3789040"/>
            <a:ext cx="3152537" cy="2547765"/>
          </a:xfrm>
          <a:prstGeom prst="rect">
            <a:avLst/>
          </a:prstGeom>
          <a:noFill/>
        </p:spPr>
      </p:pic>
      <p:pic>
        <p:nvPicPr>
          <p:cNvPr id="2056" name="Picture 8" descr="http://www.arhcity.ru/data/1912/konfli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1728192" cy="1699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283152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С кем чаще всего вы конфликтуете?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pic>
        <p:nvPicPr>
          <p:cNvPr id="4" name="Picture 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6011754" cy="36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624" y="6206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b="1" dirty="0" smtClean="0">
                <a:latin typeface="Times New Roman" pitchFamily="18" charset="0"/>
              </a:rPr>
              <a:t>II</a:t>
            </a:r>
            <a:r>
              <a:rPr lang="ru-RU" altLang="ru-RU" b="1" dirty="0" smtClean="0">
                <a:latin typeface="Times New Roman" pitchFamily="18" charset="0"/>
              </a:rPr>
              <a:t> шаг исследования</a:t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практический: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1692275" y="620713"/>
            <a:ext cx="583247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400" dirty="0" smtClean="0"/>
              <a:t>Что </a:t>
            </a:r>
            <a:r>
              <a:rPr lang="ru-RU" altLang="ru-RU" sz="2400" dirty="0"/>
              <a:t>является причиной конфликта?   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/>
              <a:t>6-7 </a:t>
            </a:r>
            <a:r>
              <a:rPr lang="ru-RU" altLang="ru-RU" sz="2400" dirty="0"/>
              <a:t>классы</a:t>
            </a:r>
          </a:p>
        </p:txBody>
      </p:sp>
      <p:pic>
        <p:nvPicPr>
          <p:cNvPr id="1638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33600"/>
            <a:ext cx="69738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611560" y="620688"/>
            <a:ext cx="457200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Пути </a:t>
            </a:r>
            <a:r>
              <a:rPr lang="ru-RU" sz="2400" dirty="0"/>
              <a:t>выхода из конфликта?        </a:t>
            </a:r>
          </a:p>
          <a:p>
            <a:pPr algn="ctr"/>
            <a:r>
              <a:rPr lang="ru-RU" dirty="0"/>
              <a:t>             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4360168" cy="236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Прямоугольник 2"/>
          <p:cNvSpPr>
            <a:spLocks noChangeArrowheads="1"/>
          </p:cNvSpPr>
          <p:nvPr/>
        </p:nvSpPr>
        <p:spPr bwMode="auto">
          <a:xfrm>
            <a:off x="1354138" y="2190750"/>
            <a:ext cx="21590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dirty="0"/>
              <a:t>6 класс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611560" y="4797152"/>
            <a:ext cx="130175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dirty="0"/>
              <a:t>7 класс</a:t>
            </a:r>
            <a:endParaRPr lang="ru-RU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77072"/>
            <a:ext cx="5513388" cy="2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4326441" y="45338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endParaRPr lang="ru-RU" alt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683568" y="836712"/>
            <a:ext cx="531812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/>
              <a:t>Использовали ли вы памятки ?</a:t>
            </a:r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3"/>
            <a:ext cx="54991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80676"/>
            <a:ext cx="3842916" cy="224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87624" y="3933056"/>
            <a:ext cx="3600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Помогли ли вам памятки , которые мы сделали 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36295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/>
              <a:t>Выводы: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1" y="1196975"/>
            <a:ext cx="7920881" cy="547211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None/>
              <a:defRPr/>
            </a:pPr>
            <a:r>
              <a:rPr lang="ru-RU" altLang="ru-RU" sz="2400" dirty="0" smtClean="0"/>
              <a:t> </a:t>
            </a:r>
            <a:r>
              <a:rPr lang="ru-RU" altLang="ru-RU" sz="1800" dirty="0" smtClean="0"/>
              <a:t>1.Я </a:t>
            </a:r>
            <a:r>
              <a:rPr lang="ru-RU" altLang="ru-RU" sz="1800" dirty="0"/>
              <a:t>изучила более подробно такую важную тему в жизни каждого человека : « Что такое конфликт, причины возникновения и способы разрешения».</a:t>
            </a:r>
          </a:p>
          <a:p>
            <a:pPr algn="just" eaLnBrk="1" hangingPunct="1">
              <a:lnSpc>
                <a:spcPct val="150000"/>
              </a:lnSpc>
              <a:buNone/>
              <a:defRPr/>
            </a:pPr>
            <a:r>
              <a:rPr lang="ru-RU" altLang="ru-RU" sz="1800" dirty="0" smtClean="0"/>
              <a:t>2.Составила </a:t>
            </a:r>
            <a:r>
              <a:rPr lang="ru-RU" altLang="ru-RU" sz="1800" dirty="0"/>
              <a:t>общие рекомендации по предотвращению конфликтов для своих одноклассников и для себя лично. </a:t>
            </a:r>
          </a:p>
          <a:p>
            <a:pPr algn="just" eaLnBrk="1" hangingPunct="1">
              <a:lnSpc>
                <a:spcPct val="150000"/>
              </a:lnSpc>
              <a:buNone/>
              <a:defRPr/>
            </a:pPr>
            <a:r>
              <a:rPr lang="ru-RU" altLang="ru-RU" sz="1800" dirty="0" smtClean="0"/>
              <a:t>3.Гипотеза</a:t>
            </a:r>
            <a:r>
              <a:rPr lang="ru-RU" altLang="ru-RU" sz="1800" dirty="0"/>
              <a:t>, выдвинутая в начале </a:t>
            </a:r>
            <a:r>
              <a:rPr lang="ru-RU" altLang="ru-RU" sz="1800" dirty="0" smtClean="0"/>
              <a:t>исследования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подтвердилась.</a:t>
            </a:r>
            <a:endParaRPr lang="ru-RU" altLang="ru-RU" sz="1800" dirty="0"/>
          </a:p>
          <a:p>
            <a:pPr algn="just" eaLnBrk="1" hangingPunct="1">
              <a:lnSpc>
                <a:spcPct val="150000"/>
              </a:lnSpc>
              <a:buNone/>
              <a:defRPr/>
            </a:pPr>
            <a:r>
              <a:rPr lang="ru-RU" altLang="ru-RU" sz="1800" dirty="0" smtClean="0"/>
              <a:t>4.В </a:t>
            </a:r>
            <a:r>
              <a:rPr lang="ru-RU" altLang="ru-RU" sz="1800" dirty="0"/>
              <a:t>8 классе я хочу продолжить своё исследование и главный акцент сделать на психологических особенностях подросткового периода . </a:t>
            </a:r>
          </a:p>
          <a:p>
            <a:pPr algn="just" eaLnBrk="1" hangingPunct="1">
              <a:lnSpc>
                <a:spcPct val="150000"/>
              </a:lnSpc>
              <a:buNone/>
              <a:defRPr/>
            </a:pPr>
            <a:r>
              <a:rPr lang="ru-RU" altLang="ru-RU" sz="1800" dirty="0" smtClean="0"/>
              <a:t>5.Больше </a:t>
            </a:r>
            <a:r>
              <a:rPr lang="ru-RU" altLang="ru-RU" sz="1800" dirty="0"/>
              <a:t>всего мне понравилось проводить практическую </a:t>
            </a:r>
            <a:r>
              <a:rPr lang="ru-RU" altLang="ru-RU" sz="1800" dirty="0" smtClean="0"/>
              <a:t>работу.</a:t>
            </a:r>
            <a:endParaRPr lang="ru-RU" altLang="ru-RU" sz="105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Список использованной литературы и интернет ресурсов: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ru-RU" sz="1600" dirty="0" smtClean="0"/>
              <a:t>1. </a:t>
            </a:r>
            <a:r>
              <a:rPr lang="ru-RU" sz="1600" dirty="0" err="1" smtClean="0"/>
              <a:t>Анцупов</a:t>
            </a:r>
            <a:r>
              <a:rPr lang="ru-RU" sz="1600" dirty="0" smtClean="0"/>
              <a:t> А. Я., Малышев А. А. Введение в </a:t>
            </a:r>
            <a:r>
              <a:rPr lang="ru-RU" sz="1600" dirty="0" err="1" smtClean="0"/>
              <a:t>конфликтологию</a:t>
            </a:r>
            <a:r>
              <a:rPr lang="ru-RU" sz="1600" dirty="0" smtClean="0"/>
              <a:t>. М.: МАУП, 1996. </a:t>
            </a:r>
          </a:p>
          <a:p>
            <a:pPr>
              <a:buNone/>
              <a:defRPr/>
            </a:pPr>
            <a:endParaRPr lang="ru-RU" sz="1600" dirty="0" smtClean="0"/>
          </a:p>
          <a:p>
            <a:pPr>
              <a:buNone/>
              <a:defRPr/>
            </a:pPr>
            <a:r>
              <a:rPr lang="ru-RU" sz="1600" dirty="0" smtClean="0"/>
              <a:t>2. Боголюбов Л.Н. учебник обществознания 6 класс М. «Просвещение»  2014</a:t>
            </a:r>
          </a:p>
          <a:p>
            <a:pPr>
              <a:buNone/>
              <a:defRPr/>
            </a:pPr>
            <a:endParaRPr lang="ru-RU" sz="1600" dirty="0" smtClean="0"/>
          </a:p>
          <a:p>
            <a:pPr>
              <a:buNone/>
              <a:defRPr/>
            </a:pPr>
            <a:r>
              <a:rPr lang="ru-RU" sz="1600" dirty="0" smtClean="0"/>
              <a:t>3.Гришина Н.В. Психология конфликта. С.-Пб.: ПИТЕР, 2000. </a:t>
            </a:r>
          </a:p>
          <a:p>
            <a:pPr>
              <a:buNone/>
              <a:defRPr/>
            </a:pPr>
            <a:endParaRPr lang="ru-RU" sz="1600" dirty="0" smtClean="0"/>
          </a:p>
          <a:p>
            <a:pPr>
              <a:buNone/>
              <a:defRPr/>
            </a:pPr>
            <a:r>
              <a:rPr lang="ru-RU" sz="1600" dirty="0" smtClean="0"/>
              <a:t>4. Конфликты в школьном возрасте / Ред. А. П. Шумилин М.: МГУ, 1996. </a:t>
            </a:r>
          </a:p>
          <a:p>
            <a:pPr>
              <a:buNone/>
              <a:defRPr/>
            </a:pPr>
            <a:r>
              <a:rPr lang="ru-RU" sz="1600" dirty="0" smtClean="0"/>
              <a:t>5</a:t>
            </a:r>
            <a:r>
              <a:rPr lang="en-US" sz="1600" dirty="0" smtClean="0"/>
              <a:t>.http://www.libma.ru/psihologija/shpargalka_po_konfliktologii/p33.php</a:t>
            </a:r>
          </a:p>
          <a:p>
            <a:pPr>
              <a:buNone/>
              <a:defRPr/>
            </a:pPr>
            <a:endParaRPr lang="ru-RU" sz="1600" dirty="0" smtClean="0"/>
          </a:p>
          <a:p>
            <a:pPr>
              <a:buNone/>
              <a:defRPr/>
            </a:pPr>
            <a:r>
              <a:rPr lang="ru-RU" sz="1600" dirty="0" smtClean="0"/>
              <a:t>6</a:t>
            </a:r>
            <a:r>
              <a:rPr lang="en-US" sz="1600" dirty="0" smtClean="0"/>
              <a:t>.https://refdb.ru/look/1183047.html</a:t>
            </a:r>
          </a:p>
          <a:p>
            <a:pPr>
              <a:buNone/>
              <a:defRPr/>
            </a:pPr>
            <a:endParaRPr lang="ru-RU" sz="1600" dirty="0" smtClean="0"/>
          </a:p>
          <a:p>
            <a:pPr>
              <a:buNone/>
              <a:defRPr/>
            </a:pPr>
            <a:r>
              <a:rPr lang="ru-RU" sz="1600" dirty="0" smtClean="0"/>
              <a:t>7</a:t>
            </a:r>
            <a:r>
              <a:rPr lang="en-US" sz="1600" dirty="0" smtClean="0"/>
              <a:t>.https://www.scienceforum.ru/2013/pdf/8222.pdf</a:t>
            </a:r>
          </a:p>
          <a:p>
            <a:pPr>
              <a:buNone/>
              <a:defRPr/>
            </a:pPr>
            <a:endParaRPr lang="ru-RU" sz="1600" dirty="0" smtClean="0"/>
          </a:p>
          <a:p>
            <a:pPr>
              <a:buNone/>
              <a:defRPr/>
            </a:pPr>
            <a:r>
              <a:rPr lang="ru-RU" sz="1600" dirty="0" smtClean="0"/>
              <a:t>8</a:t>
            </a:r>
            <a:r>
              <a:rPr lang="en-US" sz="1600" dirty="0" smtClean="0"/>
              <a:t>. http://psyfactor.org/personal/personal10-12.htm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539552" y="2997200"/>
            <a:ext cx="82456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5400" b="1"/>
              <a:t>  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dirty="0"/>
              <a:t>Провести исследование конфликтных ситуаций в </a:t>
            </a:r>
            <a:r>
              <a:rPr lang="ru-RU" altLang="ru-RU" dirty="0" smtClean="0"/>
              <a:t>классе, выяснить </a:t>
            </a:r>
            <a:r>
              <a:rPr lang="ru-RU" altLang="ru-RU" dirty="0"/>
              <a:t>причины их возникновения и способы разрешения, чтобы в дальнейшем научиться достойно выходить из таких ситуаций.</a:t>
            </a:r>
          </a:p>
          <a:p>
            <a:endParaRPr lang="ru-RU" dirty="0"/>
          </a:p>
        </p:txBody>
      </p:sp>
      <p:pic>
        <p:nvPicPr>
          <p:cNvPr id="117762" name="Picture 2" descr="http://astrologpro.ru/wp-content/uploads/2016/07/%D0%9A%D0%BE%D0%BD%D1%84%D0%BB%D0%B8%D0%BA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30425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ru-RU" sz="2400" dirty="0"/>
              <a:t>1.	изучить литературу по теме конфликты;</a:t>
            </a:r>
          </a:p>
          <a:p>
            <a:pPr>
              <a:buNone/>
              <a:defRPr/>
            </a:pPr>
            <a:r>
              <a:rPr lang="ru-RU" altLang="ru-RU" sz="2400" dirty="0"/>
              <a:t>2.	на основе  анкетирования выявить причины, участников  и пути выхода из конфликтной ситуации.</a:t>
            </a:r>
          </a:p>
          <a:p>
            <a:pPr>
              <a:buNone/>
              <a:defRPr/>
            </a:pPr>
            <a:r>
              <a:rPr lang="ru-RU" altLang="ru-RU" sz="2400" dirty="0"/>
              <a:t>3.	создать буклет - памятку, как избежать или  выйти из конфликтной ситуации;</a:t>
            </a:r>
          </a:p>
          <a:p>
            <a:pPr>
              <a:buNone/>
              <a:defRPr/>
            </a:pPr>
            <a:r>
              <a:rPr lang="ru-RU" altLang="ru-RU" sz="2400" dirty="0"/>
              <a:t>4.	дать общие рекомендации по предотвращению  конфликтов в коллективе;</a:t>
            </a:r>
          </a:p>
          <a:p>
            <a:pPr>
              <a:buNone/>
              <a:defRPr/>
            </a:pPr>
            <a:r>
              <a:rPr lang="ru-RU" altLang="ru-RU" sz="2400" dirty="0"/>
              <a:t>5.	через 6 месяцев провести повторное анкетирование, что бы выяснить эффективность созданных рекомендаций;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dirty="0" smtClean="0"/>
              <a:t>Гипотеза исследования: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Я </a:t>
            </a:r>
            <a:r>
              <a:rPr lang="ru-RU" dirty="0"/>
              <a:t>предполагаю, что большинство конфликтов происходит из-за недопонимания, нежеланиями принять и понять друг друга. </a:t>
            </a:r>
          </a:p>
        </p:txBody>
      </p:sp>
      <p:pic>
        <p:nvPicPr>
          <p:cNvPr id="118786" name="Picture 2" descr="https://dytpsyholog.files.wordpress.com/2015/07/d180d0bed0b7d0bbd183d187d0b5d0bdd0bdd18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284984"/>
            <a:ext cx="3601244" cy="2952328"/>
          </a:xfrm>
          <a:prstGeom prst="rect">
            <a:avLst/>
          </a:prstGeom>
          <a:noFill/>
        </p:spPr>
      </p:pic>
      <p:pic>
        <p:nvPicPr>
          <p:cNvPr id="118788" name="Picture 4" descr="http://www.mdbenson.co.za/attachments/Image/conflic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4248472" cy="2994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n-US" altLang="ru-RU" sz="4000" b="1" dirty="0" smtClean="0">
                <a:latin typeface="Times New Roman" pitchFamily="18" charset="0"/>
              </a:rPr>
              <a:t>I </a:t>
            </a:r>
            <a:r>
              <a:rPr lang="ru-RU" altLang="ru-RU" sz="4000" b="1" dirty="0" smtClean="0">
                <a:latin typeface="Times New Roman" pitchFamily="18" charset="0"/>
              </a:rPr>
              <a:t>шаг исследования</a:t>
            </a:r>
            <a:br>
              <a:rPr lang="ru-RU" altLang="ru-RU" sz="4000" b="1" dirty="0" smtClean="0">
                <a:latin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</a:rPr>
              <a:t>( теоретический):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363272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причины возникновения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конфликтов:   </a:t>
            </a:r>
            <a:r>
              <a:rPr lang="ru-RU" sz="6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2736304"/>
          </a:xfrm>
        </p:spPr>
        <p:txBody>
          <a:bodyPr/>
          <a:lstStyle/>
          <a:p>
            <a:pPr fontAlgn="t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1.Противоположные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желания и интересы </a:t>
            </a:r>
          </a:p>
          <a:p>
            <a:pPr fontAlgn="t"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Смысловые барьеры в общении</a:t>
            </a:r>
          </a:p>
          <a:p>
            <a:pPr fontAlgn="t"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Различия, связанные с положением в обществе</a:t>
            </a:r>
          </a:p>
          <a:p>
            <a:endParaRPr lang="ru-RU" dirty="0"/>
          </a:p>
        </p:txBody>
      </p:sp>
      <p:pic>
        <p:nvPicPr>
          <p:cNvPr id="121860" name="Picture 4" descr="http://www.twowritingbuddies.com/wp-content/uploads/2014/01/conflic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05477" cy="2849513"/>
          </a:xfrm>
          <a:prstGeom prst="rect">
            <a:avLst/>
          </a:prstGeom>
          <a:noFill/>
        </p:spPr>
      </p:pic>
      <p:pic>
        <p:nvPicPr>
          <p:cNvPr id="121862" name="Picture 6" descr="http://proffi95.ru/images/posts/medium/post24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731146" cy="18758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8024" y="486916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None/>
            </a:pPr>
            <a:r>
              <a:rPr lang="ru-RU" sz="2000" dirty="0"/>
              <a:t>4. Эмоциональное состояние</a:t>
            </a:r>
          </a:p>
          <a:p>
            <a:pPr fontAlgn="t">
              <a:buNone/>
            </a:pPr>
            <a:r>
              <a:rPr lang="ru-RU" sz="2000" dirty="0"/>
              <a:t>5. Различные представления о правилах или нормах поведения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Основные этапы конфликтов: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67544" y="1844824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00223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Способы ( стили) разрешения конфликта: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916832"/>
            <a:ext cx="3682752" cy="28083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-сотрудничество, 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smtClean="0"/>
              <a:t>компромисс, 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smtClean="0"/>
              <a:t>избегание (уклонение),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smtClean="0"/>
              <a:t>приспособление.</a:t>
            </a:r>
          </a:p>
          <a:p>
            <a:endParaRPr lang="ru-RU" dirty="0"/>
          </a:p>
        </p:txBody>
      </p:sp>
      <p:pic>
        <p:nvPicPr>
          <p:cNvPr id="124930" name="Picture 2" descr="http://www.dela.ru/media/4conflict-resolution-56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1619250" cy="1619251"/>
          </a:xfrm>
          <a:prstGeom prst="rect">
            <a:avLst/>
          </a:prstGeom>
          <a:noFill/>
        </p:spPr>
      </p:pic>
      <p:pic>
        <p:nvPicPr>
          <p:cNvPr id="124934" name="Picture 6" descr="https://im2-tub-ru.yandex.net/i?id=17103b85db38a2956032f9a9585d67d9&amp;n=33&amp;h=215&amp;w=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3343849" cy="2304256"/>
          </a:xfrm>
          <a:prstGeom prst="rect">
            <a:avLst/>
          </a:prstGeom>
          <a:noFill/>
        </p:spPr>
      </p:pic>
      <p:pic>
        <p:nvPicPr>
          <p:cNvPr id="124936" name="Picture 8" descr="http://bessarabia.in.ua/wp-content/uploads/2016/08/objections-768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941168"/>
            <a:ext cx="3672408" cy="147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Как часто возникают конфликты?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004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004</Template>
  <TotalTime>128</TotalTime>
  <Words>448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004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«Можно ли избежать  конфликтной ситуации?»</vt:lpstr>
      <vt:lpstr>Цель исследования:</vt:lpstr>
      <vt:lpstr>Задачи исследования:</vt:lpstr>
      <vt:lpstr>Гипотеза исследования: </vt:lpstr>
      <vt:lpstr>I шаг исследования ( теоретический):</vt:lpstr>
      <vt:lpstr>Основные причины возникновения конфликтов:    </vt:lpstr>
      <vt:lpstr> Основные этапы конфликтов: </vt:lpstr>
      <vt:lpstr>Способы ( стили) разрешения конфликта: </vt:lpstr>
      <vt:lpstr>Как часто возникают конфликты?</vt:lpstr>
      <vt:lpstr>  С кем чаще всего вы конфликтуете? </vt:lpstr>
      <vt:lpstr>Слайд 11</vt:lpstr>
      <vt:lpstr>Слайд 12</vt:lpstr>
      <vt:lpstr>Слайд 13</vt:lpstr>
      <vt:lpstr>Выводы:</vt:lpstr>
      <vt:lpstr>Список использованной литературы и интернет ресурсов: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«Можно ли избежать  конфликтной ситуации?»</dc:title>
  <dc:creator>User</dc:creator>
  <cp:lastModifiedBy>User</cp:lastModifiedBy>
  <cp:revision>15</cp:revision>
  <dcterms:created xsi:type="dcterms:W3CDTF">2017-02-10T10:01:33Z</dcterms:created>
  <dcterms:modified xsi:type="dcterms:W3CDTF">2017-03-12T16:08:58Z</dcterms:modified>
</cp:coreProperties>
</file>