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9" r:id="rId3"/>
    <p:sldId id="261" r:id="rId4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A932C6-64EE-4872-AF59-A8978A385AF6}" v="729" dt="2022-10-22T06:51:50.9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0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Женискул Иманбаева" userId="a8f6f0da63f2835b" providerId="LiveId" clId="{C4A932C6-64EE-4872-AF59-A8978A385AF6}"/>
    <pc:docChg chg="undo custSel addSld delSld modSld">
      <pc:chgData name="Женискул Иманбаева" userId="a8f6f0da63f2835b" providerId="LiveId" clId="{C4A932C6-64EE-4872-AF59-A8978A385AF6}" dt="2022-10-21T22:37:18.597" v="582" actId="20577"/>
      <pc:docMkLst>
        <pc:docMk/>
      </pc:docMkLst>
      <pc:sldChg chg="new del">
        <pc:chgData name="Женискул Иманбаева" userId="a8f6f0da63f2835b" providerId="LiveId" clId="{C4A932C6-64EE-4872-AF59-A8978A385AF6}" dt="2022-10-21T16:55:53.792" v="2" actId="47"/>
        <pc:sldMkLst>
          <pc:docMk/>
          <pc:sldMk cId="918679038" sldId="256"/>
        </pc:sldMkLst>
      </pc:sldChg>
      <pc:sldChg chg="addSp delSp modSp add mod setBg addAnim delAnim modAnim">
        <pc:chgData name="Женискул Иманбаева" userId="a8f6f0da63f2835b" providerId="LiveId" clId="{C4A932C6-64EE-4872-AF59-A8978A385AF6}" dt="2022-10-21T18:45:06.921" v="452"/>
        <pc:sldMkLst>
          <pc:docMk/>
          <pc:sldMk cId="0" sldId="257"/>
        </pc:sldMkLst>
        <pc:spChg chg="mod">
          <ac:chgData name="Женискул Иманбаева" userId="a8f6f0da63f2835b" providerId="LiveId" clId="{C4A932C6-64EE-4872-AF59-A8978A385AF6}" dt="2022-10-21T17:49:02.478" v="244" actId="113"/>
          <ac:spMkLst>
            <pc:docMk/>
            <pc:sldMk cId="0" sldId="257"/>
            <ac:spMk id="52" creationId="{00000000-0000-0000-0000-000000000000}"/>
          </ac:spMkLst>
        </pc:spChg>
        <pc:spChg chg="mod">
          <ac:chgData name="Женискул Иманбаева" userId="a8f6f0da63f2835b" providerId="LiveId" clId="{C4A932C6-64EE-4872-AF59-A8978A385AF6}" dt="2022-10-21T18:05:00.726" v="364" actId="1076"/>
          <ac:spMkLst>
            <pc:docMk/>
            <pc:sldMk cId="0" sldId="257"/>
            <ac:spMk id="168" creationId="{00000000-0000-0000-0000-000000000000}"/>
          </ac:spMkLst>
        </pc:spChg>
        <pc:spChg chg="add del mod">
          <ac:chgData name="Женискул Иманбаева" userId="a8f6f0da63f2835b" providerId="LiveId" clId="{C4A932C6-64EE-4872-AF59-A8978A385AF6}" dt="2022-10-21T18:42:52.334" v="438" actId="14100"/>
          <ac:spMkLst>
            <pc:docMk/>
            <pc:sldMk cId="0" sldId="257"/>
            <ac:spMk id="169" creationId="{00000000-0000-0000-0000-000000000000}"/>
          </ac:spMkLst>
        </pc:spChg>
        <pc:spChg chg="mod">
          <ac:chgData name="Женискул Иманбаева" userId="a8f6f0da63f2835b" providerId="LiveId" clId="{C4A932C6-64EE-4872-AF59-A8978A385AF6}" dt="2022-10-21T16:57:58.638" v="37" actId="1076"/>
          <ac:spMkLst>
            <pc:docMk/>
            <pc:sldMk cId="0" sldId="257"/>
            <ac:spMk id="175" creationId="{00000000-0000-0000-0000-000000000000}"/>
          </ac:spMkLst>
        </pc:spChg>
        <pc:spChg chg="mod">
          <ac:chgData name="Женискул Иманбаева" userId="a8f6f0da63f2835b" providerId="LiveId" clId="{C4A932C6-64EE-4872-AF59-A8978A385AF6}" dt="2022-10-21T18:43:24.402" v="443" actId="207"/>
          <ac:spMkLst>
            <pc:docMk/>
            <pc:sldMk cId="0" sldId="257"/>
            <ac:spMk id="189" creationId="{00000000-0000-0000-0000-000000000000}"/>
          </ac:spMkLst>
        </pc:spChg>
        <pc:spChg chg="mod">
          <ac:chgData name="Женискул Иманбаева" userId="a8f6f0da63f2835b" providerId="LiveId" clId="{C4A932C6-64EE-4872-AF59-A8978A385AF6}" dt="2022-10-21T18:43:09.475" v="441" actId="113"/>
          <ac:spMkLst>
            <pc:docMk/>
            <pc:sldMk cId="0" sldId="257"/>
            <ac:spMk id="190" creationId="{00000000-0000-0000-0000-000000000000}"/>
          </ac:spMkLst>
        </pc:spChg>
        <pc:spChg chg="add del mod">
          <ac:chgData name="Женискул Иманбаева" userId="a8f6f0da63f2835b" providerId="LiveId" clId="{C4A932C6-64EE-4872-AF59-A8978A385AF6}" dt="2022-10-21T18:43:19.371" v="442" actId="207"/>
          <ac:spMkLst>
            <pc:docMk/>
            <pc:sldMk cId="0" sldId="257"/>
            <ac:spMk id="197" creationId="{00000000-0000-0000-0000-000000000000}"/>
          </ac:spMkLst>
        </pc:spChg>
        <pc:spChg chg="mod">
          <ac:chgData name="Женискул Иманбаева" userId="a8f6f0da63f2835b" providerId="LiveId" clId="{C4A932C6-64EE-4872-AF59-A8978A385AF6}" dt="2022-10-21T17:57:41.285" v="320" actId="20577"/>
          <ac:spMkLst>
            <pc:docMk/>
            <pc:sldMk cId="0" sldId="257"/>
            <ac:spMk id="198" creationId="{00000000-0000-0000-0000-000000000000}"/>
          </ac:spMkLst>
        </pc:spChg>
        <pc:grpChg chg="mod">
          <ac:chgData name="Женискул Иманбаева" userId="a8f6f0da63f2835b" providerId="LiveId" clId="{C4A932C6-64EE-4872-AF59-A8978A385AF6}" dt="2022-10-21T17:59:43.864" v="354" actId="1076"/>
          <ac:grpSpMkLst>
            <pc:docMk/>
            <pc:sldMk cId="0" sldId="257"/>
            <ac:grpSpMk id="163" creationId="{00000000-0000-0000-0000-000000000000}"/>
          </ac:grpSpMkLst>
        </pc:grpChg>
        <pc:grpChg chg="mod">
          <ac:chgData name="Женискул Иманбаева" userId="a8f6f0da63f2835b" providerId="LiveId" clId="{C4A932C6-64EE-4872-AF59-A8978A385AF6}" dt="2022-10-21T18:41:33.459" v="427" actId="1076"/>
          <ac:grpSpMkLst>
            <pc:docMk/>
            <pc:sldMk cId="0" sldId="257"/>
            <ac:grpSpMk id="184" creationId="{00000000-0000-0000-0000-000000000000}"/>
          </ac:grpSpMkLst>
        </pc:grpChg>
        <pc:grpChg chg="mod">
          <ac:chgData name="Женискул Иманбаева" userId="a8f6f0da63f2835b" providerId="LiveId" clId="{C4A932C6-64EE-4872-AF59-A8978A385AF6}" dt="2022-10-21T17:51:22.153" v="247" actId="14100"/>
          <ac:grpSpMkLst>
            <pc:docMk/>
            <pc:sldMk cId="0" sldId="257"/>
            <ac:grpSpMk id="191" creationId="{00000000-0000-0000-0000-000000000000}"/>
          </ac:grpSpMkLst>
        </pc:grpChg>
        <pc:picChg chg="add mod">
          <ac:chgData name="Женискул Иманбаева" userId="a8f6f0da63f2835b" providerId="LiveId" clId="{C4A932C6-64EE-4872-AF59-A8978A385AF6}" dt="2022-10-21T17:54:38.595" v="267" actId="1076"/>
          <ac:picMkLst>
            <pc:docMk/>
            <pc:sldMk cId="0" sldId="257"/>
            <ac:picMk id="3" creationId="{44299FD0-4178-8B9C-907C-A9AF49650D27}"/>
          </ac:picMkLst>
        </pc:picChg>
        <pc:picChg chg="add mod">
          <ac:chgData name="Женискул Иманбаева" userId="a8f6f0da63f2835b" providerId="LiveId" clId="{C4A932C6-64EE-4872-AF59-A8978A385AF6}" dt="2022-10-21T17:48:36.895" v="240" actId="14100"/>
          <ac:picMkLst>
            <pc:docMk/>
            <pc:sldMk cId="0" sldId="257"/>
            <ac:picMk id="5" creationId="{97C54A4E-E8C2-D9CD-63C1-78D1BEFCEFEC}"/>
          </ac:picMkLst>
        </pc:picChg>
        <pc:picChg chg="add mod">
          <ac:chgData name="Женискул Иманбаева" userId="a8f6f0da63f2835b" providerId="LiveId" clId="{C4A932C6-64EE-4872-AF59-A8978A385AF6}" dt="2022-10-21T18:06:53.267" v="376" actId="1076"/>
          <ac:picMkLst>
            <pc:docMk/>
            <pc:sldMk cId="0" sldId="257"/>
            <ac:picMk id="7" creationId="{B4996180-2656-6670-4FD0-D6904B43922F}"/>
          </ac:picMkLst>
        </pc:picChg>
        <pc:picChg chg="del">
          <ac:chgData name="Женискул Иманбаева" userId="a8f6f0da63f2835b" providerId="LiveId" clId="{C4A932C6-64EE-4872-AF59-A8978A385AF6}" dt="2022-10-21T16:55:58.774" v="4" actId="478"/>
          <ac:picMkLst>
            <pc:docMk/>
            <pc:sldMk cId="0" sldId="257"/>
            <ac:picMk id="171" creationId="{00000000-0000-0000-0000-000000000000}"/>
          </ac:picMkLst>
        </pc:picChg>
        <pc:picChg chg="del">
          <ac:chgData name="Женискул Иманбаева" userId="a8f6f0da63f2835b" providerId="LiveId" clId="{C4A932C6-64EE-4872-AF59-A8978A385AF6}" dt="2022-10-21T16:56:00.436" v="5" actId="478"/>
          <ac:picMkLst>
            <pc:docMk/>
            <pc:sldMk cId="0" sldId="257"/>
            <ac:picMk id="182" creationId="{00000000-0000-0000-0000-000000000000}"/>
          </ac:picMkLst>
        </pc:picChg>
        <pc:picChg chg="del">
          <ac:chgData name="Женискул Иманбаева" userId="a8f6f0da63f2835b" providerId="LiveId" clId="{C4A932C6-64EE-4872-AF59-A8978A385AF6}" dt="2022-10-21T16:55:57.205" v="3" actId="478"/>
          <ac:picMkLst>
            <pc:docMk/>
            <pc:sldMk cId="0" sldId="257"/>
            <ac:picMk id="183" creationId="{00000000-0000-0000-0000-000000000000}"/>
          </ac:picMkLst>
        </pc:picChg>
      </pc:sldChg>
      <pc:sldChg chg="new del">
        <pc:chgData name="Женискул Иманбаева" userId="a8f6f0da63f2835b" providerId="LiveId" clId="{C4A932C6-64EE-4872-AF59-A8978A385AF6}" dt="2022-10-21T22:32:06.371" v="455" actId="47"/>
        <pc:sldMkLst>
          <pc:docMk/>
          <pc:sldMk cId="1018925270" sldId="258"/>
        </pc:sldMkLst>
      </pc:sldChg>
      <pc:sldChg chg="addSp delSp modSp add mod delAnim modAnim">
        <pc:chgData name="Женискул Иманбаева" userId="a8f6f0da63f2835b" providerId="LiveId" clId="{C4A932C6-64EE-4872-AF59-A8978A385AF6}" dt="2022-10-21T22:37:18.597" v="582" actId="20577"/>
        <pc:sldMkLst>
          <pc:docMk/>
          <pc:sldMk cId="2746659288" sldId="259"/>
        </pc:sldMkLst>
        <pc:spChg chg="mod">
          <ac:chgData name="Женискул Иманбаева" userId="a8f6f0da63f2835b" providerId="LiveId" clId="{C4A932C6-64EE-4872-AF59-A8978A385AF6}" dt="2022-10-21T22:36:34.401" v="575" actId="1076"/>
          <ac:spMkLst>
            <pc:docMk/>
            <pc:sldMk cId="2746659288" sldId="259"/>
            <ac:spMk id="2" creationId="{0D43E0AA-BFEC-449A-AB02-3781376AC8BC}"/>
          </ac:spMkLst>
        </pc:spChg>
        <pc:spChg chg="mod">
          <ac:chgData name="Женискул Иманбаева" userId="a8f6f0da63f2835b" providerId="LiveId" clId="{C4A932C6-64EE-4872-AF59-A8978A385AF6}" dt="2022-10-21T22:36:38.158" v="576" actId="1076"/>
          <ac:spMkLst>
            <pc:docMk/>
            <pc:sldMk cId="2746659288" sldId="259"/>
            <ac:spMk id="54" creationId="{DE1C647D-684B-415E-B92D-9A9E75739259}"/>
          </ac:spMkLst>
        </pc:spChg>
        <pc:spChg chg="del mod">
          <ac:chgData name="Женискул Иманбаева" userId="a8f6f0da63f2835b" providerId="LiveId" clId="{C4A932C6-64EE-4872-AF59-A8978A385AF6}" dt="2022-10-21T22:34:13.658" v="503" actId="478"/>
          <ac:spMkLst>
            <pc:docMk/>
            <pc:sldMk cId="2746659288" sldId="259"/>
            <ac:spMk id="55" creationId="{97116758-9D65-43C6-A388-D30BB15CA837}"/>
          </ac:spMkLst>
        </pc:spChg>
        <pc:spChg chg="mod">
          <ac:chgData name="Женискул Иманбаева" userId="a8f6f0da63f2835b" providerId="LiveId" clId="{C4A932C6-64EE-4872-AF59-A8978A385AF6}" dt="2022-10-21T22:36:58.009" v="580" actId="14100"/>
          <ac:spMkLst>
            <pc:docMk/>
            <pc:sldMk cId="2746659288" sldId="259"/>
            <ac:spMk id="57" creationId="{146B3F2F-E604-439A-ACDB-A1EFDE80B749}"/>
          </ac:spMkLst>
        </pc:spChg>
        <pc:spChg chg="del">
          <ac:chgData name="Женискул Иманбаева" userId="a8f6f0da63f2835b" providerId="LiveId" clId="{C4A932C6-64EE-4872-AF59-A8978A385AF6}" dt="2022-10-21T22:34:45.392" v="531" actId="478"/>
          <ac:spMkLst>
            <pc:docMk/>
            <pc:sldMk cId="2746659288" sldId="259"/>
            <ac:spMk id="58" creationId="{45200D5F-A4E0-49D5-A542-524F1D682004}"/>
          </ac:spMkLst>
        </pc:spChg>
        <pc:spChg chg="mod">
          <ac:chgData name="Женискул Иманбаева" userId="a8f6f0da63f2835b" providerId="LiveId" clId="{C4A932C6-64EE-4872-AF59-A8978A385AF6}" dt="2022-10-21T22:37:18.597" v="582" actId="20577"/>
          <ac:spMkLst>
            <pc:docMk/>
            <pc:sldMk cId="2746659288" sldId="259"/>
            <ac:spMk id="61" creationId="{C9958FFE-5F6C-4A18-9160-054359C36EDF}"/>
          </ac:spMkLst>
        </pc:spChg>
        <pc:spChg chg="mod">
          <ac:chgData name="Женискул Иманбаева" userId="a8f6f0da63f2835b" providerId="LiveId" clId="{C4A932C6-64EE-4872-AF59-A8978A385AF6}" dt="2022-10-21T22:34:05.921" v="500" actId="20577"/>
          <ac:spMkLst>
            <pc:docMk/>
            <pc:sldMk cId="2746659288" sldId="259"/>
            <ac:spMk id="66" creationId="{6981A40C-F079-4668-B114-CEC3C2DBA9FA}"/>
          </ac:spMkLst>
        </pc:spChg>
        <pc:grpChg chg="mod">
          <ac:chgData name="Женискул Иманбаева" userId="a8f6f0da63f2835b" providerId="LiveId" clId="{C4A932C6-64EE-4872-AF59-A8978A385AF6}" dt="2022-10-21T22:32:19.883" v="460" actId="14100"/>
          <ac:grpSpMkLst>
            <pc:docMk/>
            <pc:sldMk cId="2746659288" sldId="259"/>
            <ac:grpSpMk id="46" creationId="{AA99ADFC-D440-4ADD-A07B-834CDDB2601A}"/>
          </ac:grpSpMkLst>
        </pc:grpChg>
        <pc:grpChg chg="del">
          <ac:chgData name="Женискул Иманбаева" userId="a8f6f0da63f2835b" providerId="LiveId" clId="{C4A932C6-64EE-4872-AF59-A8978A385AF6}" dt="2022-10-21T22:32:38.377" v="467" actId="478"/>
          <ac:grpSpMkLst>
            <pc:docMk/>
            <pc:sldMk cId="2746659288" sldId="259"/>
            <ac:grpSpMk id="67" creationId="{862E16ED-0735-49A8-8020-E8037C889ABE}"/>
          </ac:grpSpMkLst>
        </pc:grpChg>
        <pc:grpChg chg="del mod">
          <ac:chgData name="Женискул Иманбаева" userId="a8f6f0da63f2835b" providerId="LiveId" clId="{C4A932C6-64EE-4872-AF59-A8978A385AF6}" dt="2022-10-21T22:32:37.028" v="466" actId="478"/>
          <ac:grpSpMkLst>
            <pc:docMk/>
            <pc:sldMk cId="2746659288" sldId="259"/>
            <ac:grpSpMk id="70" creationId="{F8D343C0-849C-4EED-8F67-6A8A7B08823B}"/>
          </ac:grpSpMkLst>
        </pc:grpChg>
        <pc:picChg chg="add mod">
          <ac:chgData name="Женискул Иманбаева" userId="a8f6f0da63f2835b" providerId="LiveId" clId="{C4A932C6-64EE-4872-AF59-A8978A385AF6}" dt="2022-10-21T22:33:51.951" v="472" actId="1076"/>
          <ac:picMkLst>
            <pc:docMk/>
            <pc:sldMk cId="2746659288" sldId="259"/>
            <ac:picMk id="3" creationId="{09938E84-4AEA-F117-D706-AA4CED8A993B}"/>
          </ac:picMkLst>
        </pc:picChg>
        <pc:picChg chg="add mod">
          <ac:chgData name="Женискул Иманбаева" userId="a8f6f0da63f2835b" providerId="LiveId" clId="{C4A932C6-64EE-4872-AF59-A8978A385AF6}" dt="2022-10-21T22:36:48.732" v="578" actId="1076"/>
          <ac:picMkLst>
            <pc:docMk/>
            <pc:sldMk cId="2746659288" sldId="259"/>
            <ac:picMk id="5" creationId="{C2CB99F1-EFC2-A400-9CC7-F55C30396456}"/>
          </ac:picMkLst>
        </pc:picChg>
        <pc:picChg chg="mod">
          <ac:chgData name="Женискул Иманбаева" userId="a8f6f0da63f2835b" providerId="LiveId" clId="{C4A932C6-64EE-4872-AF59-A8978A385AF6}" dt="2022-10-21T22:36:25.201" v="574" actId="1076"/>
          <ac:picMkLst>
            <pc:docMk/>
            <pc:sldMk cId="2746659288" sldId="259"/>
            <ac:picMk id="56" creationId="{8E587452-F46F-489A-B0FA-923E602F6746}"/>
          </ac:picMkLst>
        </pc:picChg>
        <pc:picChg chg="del mod">
          <ac:chgData name="Женискул Иманбаева" userId="a8f6f0da63f2835b" providerId="LiveId" clId="{C4A932C6-64EE-4872-AF59-A8978A385AF6}" dt="2022-10-21T22:32:48.846" v="469" actId="478"/>
          <ac:picMkLst>
            <pc:docMk/>
            <pc:sldMk cId="2746659288" sldId="259"/>
            <ac:picMk id="59" creationId="{4E0268A2-1900-441C-9FB9-C7AA15720B5D}"/>
          </ac:picMkLst>
        </pc:picChg>
        <pc:picChg chg="mod">
          <ac:chgData name="Женискул Иманбаева" userId="a8f6f0da63f2835b" providerId="LiveId" clId="{C4A932C6-64EE-4872-AF59-A8978A385AF6}" dt="2022-10-21T22:37:01.906" v="581" actId="1076"/>
          <ac:picMkLst>
            <pc:docMk/>
            <pc:sldMk cId="2746659288" sldId="259"/>
            <ac:picMk id="62" creationId="{BD3A814D-42FD-433B-9426-CC4AA916328E}"/>
          </ac:picMkLst>
        </pc:picChg>
      </pc:sldChg>
    </pc:docChg>
  </pc:docChgLst>
  <pc:docChgLst>
    <pc:chgData name="Женискул" userId="a8f6f0da63f2835b" providerId="LiveId" clId="{C4A932C6-64EE-4872-AF59-A8978A385AF6}"/>
    <pc:docChg chg="addSld modSld">
      <pc:chgData name="Женискул" userId="a8f6f0da63f2835b" providerId="LiveId" clId="{C4A932C6-64EE-4872-AF59-A8978A385AF6}" dt="2022-10-22T06:51:50.997" v="275"/>
      <pc:docMkLst>
        <pc:docMk/>
      </pc:docMkLst>
      <pc:sldChg chg="modAnim">
        <pc:chgData name="Женискул" userId="a8f6f0da63f2835b" providerId="LiveId" clId="{C4A932C6-64EE-4872-AF59-A8978A385AF6}" dt="2022-10-22T06:51:50.997" v="275"/>
        <pc:sldMkLst>
          <pc:docMk/>
          <pc:sldMk cId="2746659288" sldId="259"/>
        </pc:sldMkLst>
      </pc:sldChg>
      <pc:sldChg chg="addSp modSp add mod modAnim">
        <pc:chgData name="Женискул" userId="a8f6f0da63f2835b" providerId="LiveId" clId="{C4A932C6-64EE-4872-AF59-A8978A385AF6}" dt="2022-10-22T06:51:33.892" v="273"/>
        <pc:sldMkLst>
          <pc:docMk/>
          <pc:sldMk cId="1715286895" sldId="261"/>
        </pc:sldMkLst>
        <pc:spChg chg="add">
          <ac:chgData name="Женискул" userId="a8f6f0da63f2835b" providerId="LiveId" clId="{C4A932C6-64EE-4872-AF59-A8978A385AF6}" dt="2022-10-22T06:11:08.811" v="194"/>
          <ac:spMkLst>
            <pc:docMk/>
            <pc:sldMk cId="1715286895" sldId="261"/>
            <ac:spMk id="2" creationId="{C8B6BEB9-18B0-EE5C-E52A-E99222F865AB}"/>
          </ac:spMkLst>
        </pc:spChg>
        <pc:spChg chg="add mod">
          <ac:chgData name="Женискул" userId="a8f6f0da63f2835b" providerId="LiveId" clId="{C4A932C6-64EE-4872-AF59-A8978A385AF6}" dt="2022-10-22T06:18:38.428" v="197"/>
          <ac:spMkLst>
            <pc:docMk/>
            <pc:sldMk cId="1715286895" sldId="261"/>
            <ac:spMk id="8" creationId="{152BC9B2-A94D-F676-A3F9-B79F0E599158}"/>
          </ac:spMkLst>
        </pc:spChg>
        <pc:spChg chg="mod">
          <ac:chgData name="Женискул" userId="a8f6f0da63f2835b" providerId="LiveId" clId="{C4A932C6-64EE-4872-AF59-A8978A385AF6}" dt="2022-10-22T05:21:12.503" v="35" actId="20577"/>
          <ac:spMkLst>
            <pc:docMk/>
            <pc:sldMk cId="1715286895" sldId="261"/>
            <ac:spMk id="52" creationId="{00000000-0000-0000-0000-000000000000}"/>
          </ac:spMkLst>
        </pc:spChg>
        <pc:spChg chg="mod">
          <ac:chgData name="Женискул" userId="a8f6f0da63f2835b" providerId="LiveId" clId="{C4A932C6-64EE-4872-AF59-A8978A385AF6}" dt="2022-10-22T06:19:06.494" v="221" actId="6549"/>
          <ac:spMkLst>
            <pc:docMk/>
            <pc:sldMk cId="1715286895" sldId="261"/>
            <ac:spMk id="168" creationId="{00000000-0000-0000-0000-000000000000}"/>
          </ac:spMkLst>
        </pc:spChg>
        <pc:spChg chg="mod">
          <ac:chgData name="Женискул" userId="a8f6f0da63f2835b" providerId="LiveId" clId="{C4A932C6-64EE-4872-AF59-A8978A385AF6}" dt="2022-10-22T05:22:30.431" v="180" actId="20577"/>
          <ac:spMkLst>
            <pc:docMk/>
            <pc:sldMk cId="1715286895" sldId="261"/>
            <ac:spMk id="169" creationId="{00000000-0000-0000-0000-000000000000}"/>
          </ac:spMkLst>
        </pc:spChg>
        <pc:spChg chg="mod">
          <ac:chgData name="Женискул" userId="a8f6f0da63f2835b" providerId="LiveId" clId="{C4A932C6-64EE-4872-AF59-A8978A385AF6}" dt="2022-10-22T05:22:25.847" v="174" actId="20577"/>
          <ac:spMkLst>
            <pc:docMk/>
            <pc:sldMk cId="1715286895" sldId="261"/>
            <ac:spMk id="189" creationId="{00000000-0000-0000-0000-000000000000}"/>
          </ac:spMkLst>
        </pc:spChg>
        <pc:spChg chg="mod">
          <ac:chgData name="Женискул" userId="a8f6f0da63f2835b" providerId="LiveId" clId="{C4A932C6-64EE-4872-AF59-A8978A385AF6}" dt="2022-10-22T06:19:34.107" v="234" actId="20577"/>
          <ac:spMkLst>
            <pc:docMk/>
            <pc:sldMk cId="1715286895" sldId="261"/>
            <ac:spMk id="190" creationId="{00000000-0000-0000-0000-000000000000}"/>
          </ac:spMkLst>
        </pc:spChg>
        <pc:spChg chg="mod">
          <ac:chgData name="Женискул" userId="a8f6f0da63f2835b" providerId="LiveId" clId="{C4A932C6-64EE-4872-AF59-A8978A385AF6}" dt="2022-10-22T05:22:43.979" v="193" actId="20577"/>
          <ac:spMkLst>
            <pc:docMk/>
            <pc:sldMk cId="1715286895" sldId="261"/>
            <ac:spMk id="197" creationId="{00000000-0000-0000-0000-000000000000}"/>
          </ac:spMkLst>
        </pc:spChg>
        <pc:spChg chg="mod">
          <ac:chgData name="Женискул" userId="a8f6f0da63f2835b" providerId="LiveId" clId="{C4A932C6-64EE-4872-AF59-A8978A385AF6}" dt="2022-10-22T05:21:24.157" v="107" actId="20577"/>
          <ac:spMkLst>
            <pc:docMk/>
            <pc:sldMk cId="1715286895" sldId="261"/>
            <ac:spMk id="198" creationId="{00000000-0000-0000-0000-000000000000}"/>
          </ac:spMkLst>
        </pc:spChg>
        <pc:picChg chg="add">
          <ac:chgData name="Женискул" userId="a8f6f0da63f2835b" providerId="LiveId" clId="{C4A932C6-64EE-4872-AF59-A8978A385AF6}" dt="2022-10-22T06:11:12.568" v="195"/>
          <ac:picMkLst>
            <pc:docMk/>
            <pc:sldMk cId="1715286895" sldId="261"/>
            <ac:picMk id="4" creationId="{B6919BF6-D9E1-5C75-BA6B-434B43618E4A}"/>
          </ac:picMkLst>
        </pc:picChg>
        <pc:picChg chg="add">
          <ac:chgData name="Женискул" userId="a8f6f0da63f2835b" providerId="LiveId" clId="{C4A932C6-64EE-4872-AF59-A8978A385AF6}" dt="2022-10-22T06:18:15.973" v="196"/>
          <ac:picMkLst>
            <pc:docMk/>
            <pc:sldMk cId="1715286895" sldId="261"/>
            <ac:picMk id="6" creationId="{2BE04304-7117-A9A6-B4FE-3F8FC0F6F4DD}"/>
          </ac:picMkLst>
        </pc:picChg>
        <pc:picChg chg="add mod">
          <ac:chgData name="Женискул" userId="a8f6f0da63f2835b" providerId="LiveId" clId="{C4A932C6-64EE-4872-AF59-A8978A385AF6}" dt="2022-10-22T06:50:14.904" v="256" actId="1076"/>
          <ac:picMkLst>
            <pc:docMk/>
            <pc:sldMk cId="1715286895" sldId="261"/>
            <ac:picMk id="9" creationId="{8986DA94-0698-3BC5-8439-DBC75EB550F8}"/>
          </ac:picMkLst>
        </pc:picChg>
        <pc:picChg chg="add">
          <ac:chgData name="Женискул" userId="a8f6f0da63f2835b" providerId="LiveId" clId="{C4A932C6-64EE-4872-AF59-A8978A385AF6}" dt="2022-10-22T06:25:47.450" v="235"/>
          <ac:picMkLst>
            <pc:docMk/>
            <pc:sldMk cId="1715286895" sldId="261"/>
            <ac:picMk id="10" creationId="{91C38C9B-8364-DFF3-960D-2F9A7674655F}"/>
          </ac:picMkLst>
        </pc:picChg>
        <pc:picChg chg="add mod">
          <ac:chgData name="Женискул" userId="a8f6f0da63f2835b" providerId="LiveId" clId="{C4A932C6-64EE-4872-AF59-A8978A385AF6}" dt="2022-10-22T06:51:26.845" v="271" actId="1076"/>
          <ac:picMkLst>
            <pc:docMk/>
            <pc:sldMk cId="1715286895" sldId="261"/>
            <ac:picMk id="11" creationId="{7C92E7D6-C22B-0B4B-BF87-D374544D9767}"/>
          </ac:picMkLst>
        </pc:picChg>
        <pc:picChg chg="add">
          <ac:chgData name="Женискул" userId="a8f6f0da63f2835b" providerId="LiveId" clId="{C4A932C6-64EE-4872-AF59-A8978A385AF6}" dt="2022-10-22T06:36:44.038" v="237"/>
          <ac:picMkLst>
            <pc:docMk/>
            <pc:sldMk cId="1715286895" sldId="261"/>
            <ac:picMk id="12" creationId="{95667F49-1136-8C1C-73E7-CEE7CBDECAB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37212-4925-4010-8C7C-4566203CE445}" type="datetimeFigureOut">
              <a:rPr lang="ru-KZ" smtClean="0"/>
              <a:t>22.10.2022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35363-F55D-4644-B18C-CC6FB1C074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44575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5548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C1EDFC-1CC5-3A72-7989-E1235B56E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F93DD3-7E71-46FE-8722-7AAA83413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5C78E0-BE4F-4EED-3E3C-A8E0438B8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E861-7E2D-45D8-A233-E8275D98EFA9}" type="datetimeFigureOut">
              <a:rPr lang="ru-KZ" smtClean="0"/>
              <a:t>22.10.2022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B1595B-A44E-E7EC-D04F-EEA09BD08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0F75DA-F6CF-EFE4-EAC8-2499148A7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B36C-C36D-4AF3-B0C7-5503AD024B1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39136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B717B-FD36-AD67-7D41-1A38FBEF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DC38E4-AE71-841E-91B7-269EA464D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D704C9-5881-AFB2-24A0-146669BE4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E861-7E2D-45D8-A233-E8275D98EFA9}" type="datetimeFigureOut">
              <a:rPr lang="ru-KZ" smtClean="0"/>
              <a:t>22.10.2022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89BF0D-BCC7-14A5-0A82-43FFFE643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1BAF06-85BB-877B-6D12-35ECBAA0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B36C-C36D-4AF3-B0C7-5503AD024B1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6197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1C2DEBD-9621-F46F-A45D-8D7A444F35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CF9385-0D99-8742-1B9C-DDDB7D1A9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DB28CE-6A0E-E0CF-9B15-9239FE43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E861-7E2D-45D8-A233-E8275D98EFA9}" type="datetimeFigureOut">
              <a:rPr lang="ru-KZ" smtClean="0"/>
              <a:t>22.10.2022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9A0ACC-FEB3-3FAE-C820-D4A7202F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653FC1-F098-F628-82E9-D2979B60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B36C-C36D-4AF3-B0C7-5503AD024B1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1199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1D113-CF83-A2A0-585C-C832D1893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5FDB53-7FE4-7C41-60CD-1CE951119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9C4BE2-424A-570C-41F0-B9BF4B555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E861-7E2D-45D8-A233-E8275D98EFA9}" type="datetimeFigureOut">
              <a:rPr lang="ru-KZ" smtClean="0"/>
              <a:t>22.10.2022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564FD-22A7-8756-2CB5-2A5C3D25F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1EA557-B3D3-ECF2-8AA3-0211FB231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B36C-C36D-4AF3-B0C7-5503AD024B1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3592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0E25A-7766-668B-CA88-B7F7E4CB4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934206-2C03-2A7A-DFE4-44DB68CD0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9698AA-C5DB-5DCE-1C80-BED5EF00A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E861-7E2D-45D8-A233-E8275D98EFA9}" type="datetimeFigureOut">
              <a:rPr lang="ru-KZ" smtClean="0"/>
              <a:t>22.10.2022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66CDAC-0E72-4C55-926D-FB144E794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1B3800-6C0B-230D-6EA9-B125F4BA2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B36C-C36D-4AF3-B0C7-5503AD024B1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144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F6D18-AF5A-028D-D6B6-62A01A490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74F658-3477-C49D-4C50-243C7B92C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0FEAE6-8F13-019C-AC5A-44A322844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C9FDEA-8C79-F85D-B4E9-096707ED8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E861-7E2D-45D8-A233-E8275D98EFA9}" type="datetimeFigureOut">
              <a:rPr lang="ru-KZ" smtClean="0"/>
              <a:t>22.10.2022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BD47D7-F8E6-F080-C87D-F442CF482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690F55-30B3-CEF8-8A40-3DA8BAA58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B36C-C36D-4AF3-B0C7-5503AD024B1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6412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33E10-1E15-E323-0237-7B1D0B30D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53E20E-8B1C-C1EE-444F-AE3AA99C8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C306FE-0DCD-4C3D-997B-FD80D1F38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B614A0-E6D7-0C82-CF3E-0D7AE4B44E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F0C4DA-7AE6-33C6-C2D2-4AE3F3AC04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A80A6EF-007C-0370-4F82-E0FD64A28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E861-7E2D-45D8-A233-E8275D98EFA9}" type="datetimeFigureOut">
              <a:rPr lang="ru-KZ" smtClean="0"/>
              <a:t>22.10.2022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968382-01B8-053F-6666-C8928343C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9BD951-998A-9CB4-C7D2-13958FC25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B36C-C36D-4AF3-B0C7-5503AD024B1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56035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00E7F-3126-4757-BCF6-2CE4FFBE6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577EED-AC99-D2C5-C0FB-A3868DA0C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E861-7E2D-45D8-A233-E8275D98EFA9}" type="datetimeFigureOut">
              <a:rPr lang="ru-KZ" smtClean="0"/>
              <a:t>22.10.2022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FB2FB1-D68E-A76E-A146-2A213FF2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A52CC1D-1040-76A4-54E4-4B264873E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B36C-C36D-4AF3-B0C7-5503AD024B1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933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B9A315-A1AE-6A8F-8500-8287DD4B0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E861-7E2D-45D8-A233-E8275D98EFA9}" type="datetimeFigureOut">
              <a:rPr lang="ru-KZ" smtClean="0"/>
              <a:t>22.10.2022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BE2DA7F-46C5-3256-AB78-D29DC4217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EB8D4A-990F-6745-01DE-BADAF5654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B36C-C36D-4AF3-B0C7-5503AD024B1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805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FA3EA-EA98-358B-23D8-AB7038937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1BC8F2-BF9C-812C-6FFD-4A00CCD62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5755D2-D780-E65E-0607-9EEEE649D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6215E1-5AA0-D13A-EA5E-BEAE42459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E861-7E2D-45D8-A233-E8275D98EFA9}" type="datetimeFigureOut">
              <a:rPr lang="ru-KZ" smtClean="0"/>
              <a:t>22.10.2022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C46038-9AD9-E058-539F-DADEB963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1A9B89-7709-685B-B938-E0ECD5E30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B36C-C36D-4AF3-B0C7-5503AD024B1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2006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12E36-4528-75C5-E847-8CA648F9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D628B33-AC1A-A2F9-4006-06CFF052F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B39349-06B9-F8F6-9FE8-C0BDF9067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34F473-6C76-4439-0380-F0FF514E4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E861-7E2D-45D8-A233-E8275D98EFA9}" type="datetimeFigureOut">
              <a:rPr lang="ru-KZ" smtClean="0"/>
              <a:t>22.10.2022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E3E667-3925-0F8C-0248-6DFA57C54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479581-841C-F0AE-CAD6-5A19A0965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B36C-C36D-4AF3-B0C7-5503AD024B1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7658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51748-27F9-369B-8A44-3B8669C7E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017196-77CC-58E4-6499-F5C119011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DF06B-4714-05BB-2D9C-E043BB5A0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6E861-7E2D-45D8-A233-E8275D98EFA9}" type="datetimeFigureOut">
              <a:rPr lang="ru-KZ" smtClean="0"/>
              <a:t>22.10.2022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A8EDE-8078-2978-3B21-0A26EAA3BC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357DA1-1CFE-EDF6-153D-9C7296BFA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9B36C-C36D-4AF3-B0C7-5503AD024B1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0861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microsoft.com/office/2007/relationships/hdphoto" Target="../media/hdphoto4.wdp"/><Relationship Id="rId17" Type="http://schemas.openxmlformats.org/officeDocument/2006/relationships/image" Target="../media/image16.png"/><Relationship Id="rId2" Type="http://schemas.openxmlformats.org/officeDocument/2006/relationships/image" Target="../media/image7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/>
          <p:nvPr/>
        </p:nvSpPr>
        <p:spPr>
          <a:xfrm>
            <a:off x="4576725" y="1263822"/>
            <a:ext cx="2651760" cy="42062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497DD"/>
              </a:gs>
              <a:gs pos="100000">
                <a:srgbClr val="40C1FA"/>
              </a:gs>
            </a:gsLst>
            <a:lin ang="5400000" scaled="0"/>
          </a:gradFill>
          <a:ln>
            <a:noFill/>
          </a:ln>
          <a:effectLst>
            <a:outerShdw blurRad="203200" dist="762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0" name="Google Shape;160;p1"/>
          <p:cNvGrpSpPr/>
          <p:nvPr/>
        </p:nvGrpSpPr>
        <p:grpSpPr>
          <a:xfrm>
            <a:off x="4547327" y="5762171"/>
            <a:ext cx="2997596" cy="769258"/>
            <a:chOff x="4547327" y="5762171"/>
            <a:chExt cx="2997596" cy="769258"/>
          </a:xfrm>
        </p:grpSpPr>
        <p:sp>
          <p:nvSpPr>
            <p:cNvPr id="161" name="Google Shape;161;p1"/>
            <p:cNvSpPr/>
            <p:nvPr/>
          </p:nvSpPr>
          <p:spPr>
            <a:xfrm>
              <a:off x="4547327" y="5762171"/>
              <a:ext cx="2997596" cy="769258"/>
            </a:xfrm>
            <a:prstGeom prst="roundRect">
              <a:avLst>
                <a:gd name="adj" fmla="val 31132"/>
              </a:avLst>
            </a:prstGeom>
            <a:solidFill>
              <a:srgbClr val="4442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"/>
            <p:cNvSpPr txBox="1"/>
            <p:nvPr/>
          </p:nvSpPr>
          <p:spPr>
            <a:xfrm>
              <a:off x="4712623" y="5946837"/>
              <a:ext cx="267514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JOIN OUR TEAM</a:t>
              </a:r>
              <a:endParaRPr/>
            </a:p>
          </p:txBody>
        </p:sp>
      </p:grpSp>
      <p:grpSp>
        <p:nvGrpSpPr>
          <p:cNvPr id="163" name="Google Shape;163;p1"/>
          <p:cNvGrpSpPr/>
          <p:nvPr/>
        </p:nvGrpSpPr>
        <p:grpSpPr>
          <a:xfrm>
            <a:off x="4427304" y="-470825"/>
            <a:ext cx="3142597" cy="2766216"/>
            <a:chOff x="4825648" y="-35932"/>
            <a:chExt cx="2440955" cy="2331323"/>
          </a:xfrm>
        </p:grpSpPr>
        <p:sp>
          <p:nvSpPr>
            <p:cNvPr id="164" name="Google Shape;164;p1"/>
            <p:cNvSpPr/>
            <p:nvPr/>
          </p:nvSpPr>
          <p:spPr>
            <a:xfrm rot="9562863" flipH="1">
              <a:off x="5072949" y="250449"/>
              <a:ext cx="1946353" cy="1758560"/>
            </a:xfrm>
            <a:custGeom>
              <a:avLst/>
              <a:gdLst/>
              <a:ahLst/>
              <a:cxnLst/>
              <a:rect l="l" t="t" r="r" b="b"/>
              <a:pathLst>
                <a:path w="1728243" h="1561494" extrusionOk="0">
                  <a:moveTo>
                    <a:pt x="671485" y="1534925"/>
                  </a:moveTo>
                  <a:lnTo>
                    <a:pt x="1460545" y="1238038"/>
                  </a:lnTo>
                  <a:cubicBezTo>
                    <a:pt x="1674048" y="1157707"/>
                    <a:pt x="1782005" y="919508"/>
                    <a:pt x="1701674" y="706005"/>
                  </a:cubicBezTo>
                  <a:lnTo>
                    <a:pt x="1588792" y="405988"/>
                  </a:lnTo>
                  <a:cubicBezTo>
                    <a:pt x="1508461" y="192485"/>
                    <a:pt x="1270261" y="84528"/>
                    <a:pt x="1056759" y="164859"/>
                  </a:cubicBezTo>
                  <a:lnTo>
                    <a:pt x="729440" y="288013"/>
                  </a:lnTo>
                  <a:lnTo>
                    <a:pt x="633818" y="0"/>
                  </a:lnTo>
                  <a:lnTo>
                    <a:pt x="510896" y="370241"/>
                  </a:lnTo>
                  <a:lnTo>
                    <a:pt x="267698" y="461745"/>
                  </a:lnTo>
                  <a:cubicBezTo>
                    <a:pt x="54195" y="542076"/>
                    <a:pt x="-53762" y="780276"/>
                    <a:pt x="26569" y="993778"/>
                  </a:cubicBezTo>
                  <a:lnTo>
                    <a:pt x="139451" y="1293796"/>
                  </a:lnTo>
                  <a:cubicBezTo>
                    <a:pt x="219782" y="1507298"/>
                    <a:pt x="457982" y="1615256"/>
                    <a:pt x="671485" y="1534925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ffectLst>
              <a:outerShdw blurRad="228600" dist="1524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5078745" y="408339"/>
              <a:ext cx="1097405" cy="896978"/>
            </a:xfrm>
            <a:custGeom>
              <a:avLst/>
              <a:gdLst/>
              <a:ahLst/>
              <a:cxnLst/>
              <a:rect l="l" t="t" r="r" b="b"/>
              <a:pathLst>
                <a:path w="1097405" h="896978" extrusionOk="0">
                  <a:moveTo>
                    <a:pt x="465166" y="0"/>
                  </a:moveTo>
                  <a:lnTo>
                    <a:pt x="1082712" y="1"/>
                  </a:lnTo>
                  <a:lnTo>
                    <a:pt x="1093305" y="65909"/>
                  </a:lnTo>
                  <a:cubicBezTo>
                    <a:pt x="1096016" y="91256"/>
                    <a:pt x="1097405" y="116973"/>
                    <a:pt x="1097405" y="142999"/>
                  </a:cubicBezTo>
                  <a:cubicBezTo>
                    <a:pt x="1097405" y="559410"/>
                    <a:pt x="741881" y="896978"/>
                    <a:pt x="303321" y="896978"/>
                  </a:cubicBezTo>
                  <a:cubicBezTo>
                    <a:pt x="248501" y="896978"/>
                    <a:pt x="194979" y="891704"/>
                    <a:pt x="143286" y="881660"/>
                  </a:cubicBezTo>
                  <a:lnTo>
                    <a:pt x="1378" y="839834"/>
                  </a:lnTo>
                  <a:lnTo>
                    <a:pt x="0" y="826172"/>
                  </a:lnTo>
                  <a:lnTo>
                    <a:pt x="0" y="465166"/>
                  </a:lnTo>
                  <a:cubicBezTo>
                    <a:pt x="0" y="208263"/>
                    <a:pt x="208262" y="0"/>
                    <a:pt x="465166" y="0"/>
                  </a:cubicBezTo>
                  <a:close/>
                </a:path>
              </a:pathLst>
            </a:custGeom>
            <a:solidFill>
              <a:srgbClr val="0066FF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 rot="9562863" flipH="1">
              <a:off x="6010913" y="483206"/>
              <a:ext cx="1019396" cy="1202974"/>
            </a:xfrm>
            <a:custGeom>
              <a:avLst/>
              <a:gdLst/>
              <a:ahLst/>
              <a:cxnLst/>
              <a:rect l="l" t="t" r="r" b="b"/>
              <a:pathLst>
                <a:path w="1019396" h="1202974" extrusionOk="0">
                  <a:moveTo>
                    <a:pt x="797430" y="1199112"/>
                  </a:moveTo>
                  <a:lnTo>
                    <a:pt x="802328" y="1196683"/>
                  </a:lnTo>
                  <a:cubicBezTo>
                    <a:pt x="985444" y="1081442"/>
                    <a:pt x="1068634" y="849756"/>
                    <a:pt x="989474" y="639364"/>
                  </a:cubicBezTo>
                  <a:lnTo>
                    <a:pt x="862346" y="301484"/>
                  </a:lnTo>
                  <a:cubicBezTo>
                    <a:pt x="771877" y="61036"/>
                    <a:pt x="503615" y="-60545"/>
                    <a:pt x="263169" y="29924"/>
                  </a:cubicBezTo>
                  <a:lnTo>
                    <a:pt x="109557" y="87721"/>
                  </a:lnTo>
                  <a:lnTo>
                    <a:pt x="76155" y="142643"/>
                  </a:lnTo>
                  <a:cubicBezTo>
                    <a:pt x="-10292" y="320951"/>
                    <a:pt x="-27101" y="528671"/>
                    <a:pt x="46219" y="723539"/>
                  </a:cubicBezTo>
                  <a:cubicBezTo>
                    <a:pt x="156199" y="1015842"/>
                    <a:pt x="437733" y="1196212"/>
                    <a:pt x="744792" y="1202974"/>
                  </a:cubicBezTo>
                  <a:close/>
                </a:path>
              </a:pathLst>
            </a:custGeom>
            <a:solidFill>
              <a:srgbClr val="0099FF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>
              <a:off x="5079190" y="954773"/>
              <a:ext cx="1334863" cy="1092719"/>
            </a:xfrm>
            <a:custGeom>
              <a:avLst/>
              <a:gdLst/>
              <a:ahLst/>
              <a:cxnLst/>
              <a:rect l="l" t="t" r="r" b="b"/>
              <a:pathLst>
                <a:path w="1334863" h="1092719" extrusionOk="0">
                  <a:moveTo>
                    <a:pt x="540926" y="0"/>
                  </a:moveTo>
                  <a:cubicBezTo>
                    <a:pt x="952076" y="0"/>
                    <a:pt x="1290245" y="296691"/>
                    <a:pt x="1330910" y="676889"/>
                  </a:cubicBezTo>
                  <a:lnTo>
                    <a:pt x="1334863" y="751212"/>
                  </a:lnTo>
                  <a:lnTo>
                    <a:pt x="1020772" y="751212"/>
                  </a:lnTo>
                  <a:lnTo>
                    <a:pt x="1034205" y="1092719"/>
                  </a:lnTo>
                  <a:lnTo>
                    <a:pt x="757802" y="751212"/>
                  </a:lnTo>
                  <a:lnTo>
                    <a:pt x="465166" y="751212"/>
                  </a:lnTo>
                  <a:cubicBezTo>
                    <a:pt x="208262" y="751212"/>
                    <a:pt x="0" y="542950"/>
                    <a:pt x="0" y="286046"/>
                  </a:cubicBezTo>
                  <a:lnTo>
                    <a:pt x="0" y="204716"/>
                  </a:lnTo>
                  <a:lnTo>
                    <a:pt x="96946" y="128768"/>
                  </a:lnTo>
                  <a:cubicBezTo>
                    <a:pt x="223683" y="47471"/>
                    <a:pt x="376466" y="0"/>
                    <a:pt x="540926" y="0"/>
                  </a:cubicBezTo>
                  <a:close/>
                </a:path>
              </a:pathLst>
            </a:custGeom>
            <a:solidFill>
              <a:srgbClr val="66FFFF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1"/>
          <p:cNvSpPr txBox="1"/>
          <p:nvPr/>
        </p:nvSpPr>
        <p:spPr>
          <a:xfrm>
            <a:off x="4442862" y="858382"/>
            <a:ext cx="302743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k-KZ" sz="2800" b="1" i="0" u="none" strike="noStrike" cap="none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Бастауыш сынып мұғалімі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Google Shape;169;p1"/>
          <p:cNvSpPr txBox="1"/>
          <p:nvPr/>
        </p:nvSpPr>
        <p:spPr>
          <a:xfrm>
            <a:off x="4842598" y="155031"/>
            <a:ext cx="230470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Мамандығы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Google Shape;172;p1"/>
          <p:cNvSpPr/>
          <p:nvPr/>
        </p:nvSpPr>
        <p:spPr>
          <a:xfrm rot="2236282">
            <a:off x="-255917" y="2331587"/>
            <a:ext cx="5430997" cy="5701357"/>
          </a:xfrm>
          <a:custGeom>
            <a:avLst/>
            <a:gdLst/>
            <a:ahLst/>
            <a:cxnLst/>
            <a:rect l="l" t="t" r="r" b="b"/>
            <a:pathLst>
              <a:path w="5436300" h="5706924" extrusionOk="0">
                <a:moveTo>
                  <a:pt x="1314011" y="524795"/>
                </a:moveTo>
                <a:cubicBezTo>
                  <a:pt x="1729491" y="191773"/>
                  <a:pt x="2217226" y="0"/>
                  <a:pt x="2738916" y="0"/>
                </a:cubicBezTo>
                <a:cubicBezTo>
                  <a:pt x="4066854" y="0"/>
                  <a:pt x="5174789" y="1242565"/>
                  <a:pt x="5431024" y="2894390"/>
                </a:cubicBezTo>
                <a:lnTo>
                  <a:pt x="5436300" y="2939993"/>
                </a:lnTo>
                <a:lnTo>
                  <a:pt x="1798119" y="5706924"/>
                </a:lnTo>
                <a:lnTo>
                  <a:pt x="0" y="3342615"/>
                </a:lnTo>
                <a:lnTo>
                  <a:pt x="15296" y="3140602"/>
                </a:lnTo>
                <a:cubicBezTo>
                  <a:pt x="127556" y="2031532"/>
                  <a:pt x="619972" y="1081093"/>
                  <a:pt x="1314011" y="524795"/>
                </a:cubicBezTo>
                <a:close/>
              </a:path>
            </a:pathLst>
          </a:custGeom>
          <a:solidFill>
            <a:srgbClr val="4A5A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"/>
          <p:cNvSpPr/>
          <p:nvPr/>
        </p:nvSpPr>
        <p:spPr>
          <a:xfrm>
            <a:off x="8000540" y="3687461"/>
            <a:ext cx="4235805" cy="3188777"/>
          </a:xfrm>
          <a:custGeom>
            <a:avLst/>
            <a:gdLst/>
            <a:ahLst/>
            <a:cxnLst/>
            <a:rect l="l" t="t" r="r" b="b"/>
            <a:pathLst>
              <a:path w="4235805" h="3188777" extrusionOk="0">
                <a:moveTo>
                  <a:pt x="2402651" y="0"/>
                </a:moveTo>
                <a:cubicBezTo>
                  <a:pt x="3066125" y="0"/>
                  <a:pt x="3666788" y="258205"/>
                  <a:pt x="4101582" y="675666"/>
                </a:cubicBezTo>
                <a:lnTo>
                  <a:pt x="4235805" y="817461"/>
                </a:lnTo>
                <a:lnTo>
                  <a:pt x="4235805" y="3188777"/>
                </a:lnTo>
                <a:lnTo>
                  <a:pt x="182703" y="3188777"/>
                </a:lnTo>
                <a:lnTo>
                  <a:pt x="108019" y="2992859"/>
                </a:lnTo>
                <a:cubicBezTo>
                  <a:pt x="37818" y="2776154"/>
                  <a:pt x="0" y="2545751"/>
                  <a:pt x="0" y="2306867"/>
                </a:cubicBezTo>
                <a:cubicBezTo>
                  <a:pt x="0" y="1032820"/>
                  <a:pt x="1075703" y="0"/>
                  <a:pt x="2402651" y="0"/>
                </a:cubicBezTo>
                <a:close/>
              </a:path>
            </a:pathLst>
          </a:custGeom>
          <a:solidFill>
            <a:srgbClr val="DFE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"/>
          <p:cNvSpPr/>
          <p:nvPr/>
        </p:nvSpPr>
        <p:spPr>
          <a:xfrm>
            <a:off x="7011242" y="4786483"/>
            <a:ext cx="4769176" cy="2089754"/>
          </a:xfrm>
          <a:custGeom>
            <a:avLst/>
            <a:gdLst/>
            <a:ahLst/>
            <a:cxnLst/>
            <a:rect l="l" t="t" r="r" b="b"/>
            <a:pathLst>
              <a:path w="4769176" h="2089754" extrusionOk="0">
                <a:moveTo>
                  <a:pt x="2384588" y="0"/>
                </a:moveTo>
                <a:cubicBezTo>
                  <a:pt x="3701560" y="0"/>
                  <a:pt x="4769176" y="843873"/>
                  <a:pt x="4769176" y="1884844"/>
                </a:cubicBezTo>
                <a:cubicBezTo>
                  <a:pt x="4769176" y="1949905"/>
                  <a:pt x="4765006" y="2014196"/>
                  <a:pt x="4756865" y="2077559"/>
                </a:cubicBezTo>
                <a:lnTo>
                  <a:pt x="4754510" y="2089754"/>
                </a:lnTo>
                <a:lnTo>
                  <a:pt x="14666" y="2089754"/>
                </a:lnTo>
                <a:lnTo>
                  <a:pt x="12312" y="2077559"/>
                </a:lnTo>
                <a:cubicBezTo>
                  <a:pt x="4171" y="2014196"/>
                  <a:pt x="0" y="1949905"/>
                  <a:pt x="0" y="1884844"/>
                </a:cubicBezTo>
                <a:cubicBezTo>
                  <a:pt x="0" y="843873"/>
                  <a:pt x="1067616" y="0"/>
                  <a:pt x="2384588" y="0"/>
                </a:cubicBezTo>
                <a:close/>
              </a:path>
            </a:pathLst>
          </a:custGeom>
          <a:solidFill>
            <a:srgbClr val="FFA5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"/>
          <p:cNvSpPr/>
          <p:nvPr/>
        </p:nvSpPr>
        <p:spPr>
          <a:xfrm rot="1138733">
            <a:off x="2691242" y="2070019"/>
            <a:ext cx="7152400" cy="5311282"/>
          </a:xfrm>
          <a:custGeom>
            <a:avLst/>
            <a:gdLst/>
            <a:ahLst/>
            <a:cxnLst/>
            <a:rect l="l" t="t" r="r" b="b"/>
            <a:pathLst>
              <a:path w="7157233" h="5314871" extrusionOk="0">
                <a:moveTo>
                  <a:pt x="2367236" y="219961"/>
                </a:moveTo>
                <a:cubicBezTo>
                  <a:pt x="2754024" y="77660"/>
                  <a:pt x="3171824" y="0"/>
                  <a:pt x="3607675" y="0"/>
                </a:cubicBezTo>
                <a:cubicBezTo>
                  <a:pt x="5351081" y="0"/>
                  <a:pt x="6805652" y="1242565"/>
                  <a:pt x="7142054" y="2894390"/>
                </a:cubicBezTo>
                <a:lnTo>
                  <a:pt x="7157233" y="2994318"/>
                </a:lnTo>
                <a:lnTo>
                  <a:pt x="417240" y="5314871"/>
                </a:lnTo>
                <a:lnTo>
                  <a:pt x="283509" y="5035935"/>
                </a:lnTo>
                <a:cubicBezTo>
                  <a:pt x="100951" y="4602253"/>
                  <a:pt x="0" y="4125443"/>
                  <a:pt x="0" y="3624943"/>
                </a:cubicBezTo>
                <a:cubicBezTo>
                  <a:pt x="0" y="2060880"/>
                  <a:pt x="985847" y="728176"/>
                  <a:pt x="2367236" y="219961"/>
                </a:cubicBezTo>
                <a:close/>
              </a:path>
            </a:pathLst>
          </a:custGeom>
          <a:solidFill>
            <a:srgbClr val="CB3C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6" name="Google Shape;176;p1"/>
          <p:cNvGrpSpPr/>
          <p:nvPr/>
        </p:nvGrpSpPr>
        <p:grpSpPr>
          <a:xfrm>
            <a:off x="4666212" y="1829920"/>
            <a:ext cx="232562" cy="954464"/>
            <a:chOff x="1303864" y="1802050"/>
            <a:chExt cx="232562" cy="954464"/>
          </a:xfrm>
        </p:grpSpPr>
        <p:pic>
          <p:nvPicPr>
            <p:cNvPr id="177" name="Google Shape;177;p1" descr="A close up of a scree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54207" y="1802050"/>
              <a:ext cx="116282" cy="2325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1" descr="A close up of a logo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03864" y="2186983"/>
              <a:ext cx="232562" cy="232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1"/>
            <p:cNvPicPr preferRelativeResize="0"/>
            <p:nvPr/>
          </p:nvPicPr>
          <p:blipFill rotWithShape="1">
            <a:blip r:embed="rId5">
              <a:alphaModFix/>
            </a:blip>
            <a:srcRect l="13458" t="12939" r="13143" b="15329"/>
            <a:stretch/>
          </p:blipFill>
          <p:spPr>
            <a:xfrm>
              <a:off x="1317339" y="2542606"/>
              <a:ext cx="218881" cy="2139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0" name="Google Shape;180;p1"/>
          <p:cNvSpPr/>
          <p:nvPr/>
        </p:nvSpPr>
        <p:spPr>
          <a:xfrm>
            <a:off x="1242132" y="1263822"/>
            <a:ext cx="2651700" cy="4206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AEFA4"/>
              </a:gs>
              <a:gs pos="100000">
                <a:srgbClr val="B4E84D"/>
              </a:gs>
            </a:gsLst>
            <a:lin ang="5400012" scaled="0"/>
          </a:gradFill>
          <a:ln>
            <a:noFill/>
          </a:ln>
          <a:effectLst>
            <a:outerShdw blurRad="203200" dist="762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"/>
          <p:cNvSpPr/>
          <p:nvPr/>
        </p:nvSpPr>
        <p:spPr>
          <a:xfrm>
            <a:off x="7911318" y="1325880"/>
            <a:ext cx="2651700" cy="4206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A6C14"/>
              </a:gs>
              <a:gs pos="100000">
                <a:srgbClr val="FF873E"/>
              </a:gs>
            </a:gsLst>
            <a:lin ang="5400012" scaled="0"/>
          </a:gradFill>
          <a:ln>
            <a:noFill/>
          </a:ln>
          <a:effectLst>
            <a:outerShdw blurRad="203200" dist="762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4" name="Google Shape;184;p1"/>
          <p:cNvGrpSpPr/>
          <p:nvPr/>
        </p:nvGrpSpPr>
        <p:grpSpPr>
          <a:xfrm>
            <a:off x="7201313" y="-244263"/>
            <a:ext cx="4235805" cy="3016169"/>
            <a:chOff x="8123330" y="-104122"/>
            <a:chExt cx="2568966" cy="2606710"/>
          </a:xfrm>
        </p:grpSpPr>
        <p:sp>
          <p:nvSpPr>
            <p:cNvPr id="185" name="Google Shape;185;p1"/>
            <p:cNvSpPr/>
            <p:nvPr/>
          </p:nvSpPr>
          <p:spPr>
            <a:xfrm rot="8599832" flipH="1">
              <a:off x="8529169" y="228485"/>
              <a:ext cx="1757286" cy="1941496"/>
            </a:xfrm>
            <a:custGeom>
              <a:avLst/>
              <a:gdLst/>
              <a:ahLst/>
              <a:cxnLst/>
              <a:rect l="l" t="t" r="r" b="b"/>
              <a:pathLst>
                <a:path w="1756397" h="1940514" extrusionOk="0">
                  <a:moveTo>
                    <a:pt x="1292921" y="1799860"/>
                  </a:moveTo>
                  <a:lnTo>
                    <a:pt x="1471305" y="1666823"/>
                  </a:lnTo>
                  <a:cubicBezTo>
                    <a:pt x="1785102" y="1432797"/>
                    <a:pt x="1849769" y="988698"/>
                    <a:pt x="1615743" y="674901"/>
                  </a:cubicBezTo>
                  <a:lnTo>
                    <a:pt x="1455399" y="459901"/>
                  </a:lnTo>
                  <a:cubicBezTo>
                    <a:pt x="1250626" y="185329"/>
                    <a:pt x="885016" y="101497"/>
                    <a:pt x="586593" y="241608"/>
                  </a:cubicBezTo>
                  <a:lnTo>
                    <a:pt x="544814" y="266671"/>
                  </a:lnTo>
                  <a:lnTo>
                    <a:pt x="448076" y="0"/>
                  </a:lnTo>
                  <a:lnTo>
                    <a:pt x="285480" y="448211"/>
                  </a:lnTo>
                  <a:lnTo>
                    <a:pt x="285092" y="448500"/>
                  </a:lnTo>
                  <a:cubicBezTo>
                    <a:pt x="-28705" y="682527"/>
                    <a:pt x="-93372" y="1126625"/>
                    <a:pt x="140655" y="1440423"/>
                  </a:cubicBezTo>
                  <a:lnTo>
                    <a:pt x="300999" y="1655422"/>
                  </a:lnTo>
                  <a:cubicBezTo>
                    <a:pt x="535025" y="1969219"/>
                    <a:pt x="979124" y="2033886"/>
                    <a:pt x="1292921" y="1799860"/>
                  </a:cubicBezTo>
                  <a:close/>
                </a:path>
              </a:pathLst>
            </a:custGeom>
            <a:solidFill>
              <a:srgbClr val="FFA52D"/>
            </a:solidFill>
            <a:ln>
              <a:noFill/>
            </a:ln>
            <a:effectLst>
              <a:outerShdw blurRad="228600" dist="1524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 rot="8599832" flipH="1">
              <a:off x="9172891" y="57293"/>
              <a:ext cx="761549" cy="1004545"/>
            </a:xfrm>
            <a:custGeom>
              <a:avLst/>
              <a:gdLst/>
              <a:ahLst/>
              <a:cxnLst/>
              <a:rect l="l" t="t" r="r" b="b"/>
              <a:pathLst>
                <a:path w="761164" h="1004037" extrusionOk="0">
                  <a:moveTo>
                    <a:pt x="297688" y="893854"/>
                  </a:moveTo>
                  <a:lnTo>
                    <a:pt x="476072" y="760817"/>
                  </a:lnTo>
                  <a:cubicBezTo>
                    <a:pt x="711420" y="585298"/>
                    <a:pt x="806632" y="291612"/>
                    <a:pt x="740799" y="23356"/>
                  </a:cubicBezTo>
                  <a:lnTo>
                    <a:pt x="735461" y="8258"/>
                  </a:lnTo>
                  <a:lnTo>
                    <a:pt x="659874" y="36"/>
                  </a:lnTo>
                  <a:cubicBezTo>
                    <a:pt x="518554" y="-1380"/>
                    <a:pt x="380009" y="39577"/>
                    <a:pt x="263049" y="126805"/>
                  </a:cubicBezTo>
                  <a:cubicBezTo>
                    <a:pt x="29128" y="301260"/>
                    <a:pt x="-52018" y="611251"/>
                    <a:pt x="32639" y="903657"/>
                  </a:cubicBezTo>
                  <a:lnTo>
                    <a:pt x="71812" y="1004037"/>
                  </a:lnTo>
                  <a:lnTo>
                    <a:pt x="174571" y="967709"/>
                  </a:lnTo>
                  <a:cubicBezTo>
                    <a:pt x="217203" y="947693"/>
                    <a:pt x="258464" y="923107"/>
                    <a:pt x="297688" y="893854"/>
                  </a:cubicBezTo>
                  <a:close/>
                </a:path>
              </a:pathLst>
            </a:custGeom>
            <a:solidFill>
              <a:srgbClr val="FF9900">
                <a:alpha val="4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"/>
            <p:cNvSpPr/>
            <p:nvPr/>
          </p:nvSpPr>
          <p:spPr>
            <a:xfrm rot="8599832" flipH="1">
              <a:off x="8620490" y="727532"/>
              <a:ext cx="936408" cy="1473756"/>
            </a:xfrm>
            <a:custGeom>
              <a:avLst/>
              <a:gdLst/>
              <a:ahLst/>
              <a:cxnLst/>
              <a:rect l="l" t="t" r="r" b="b"/>
              <a:pathLst>
                <a:path w="935934" h="1473010" extrusionOk="0">
                  <a:moveTo>
                    <a:pt x="672886" y="1351525"/>
                  </a:moveTo>
                  <a:cubicBezTo>
                    <a:pt x="984781" y="1118918"/>
                    <a:pt x="1025076" y="645358"/>
                    <a:pt x="762888" y="293801"/>
                  </a:cubicBezTo>
                  <a:cubicBezTo>
                    <a:pt x="664568" y="161967"/>
                    <a:pt x="537673" y="66010"/>
                    <a:pt x="401013" y="9829"/>
                  </a:cubicBezTo>
                  <a:lnTo>
                    <a:pt x="369028" y="0"/>
                  </a:lnTo>
                  <a:lnTo>
                    <a:pt x="285480" y="230308"/>
                  </a:lnTo>
                  <a:lnTo>
                    <a:pt x="285092" y="230597"/>
                  </a:lnTo>
                  <a:cubicBezTo>
                    <a:pt x="-28705" y="464624"/>
                    <a:pt x="-93372" y="908722"/>
                    <a:pt x="140655" y="1222520"/>
                  </a:cubicBezTo>
                  <a:lnTo>
                    <a:pt x="300999" y="1437519"/>
                  </a:lnTo>
                  <a:lnTo>
                    <a:pt x="333488" y="1473010"/>
                  </a:lnTo>
                  <a:lnTo>
                    <a:pt x="415759" y="1465441"/>
                  </a:lnTo>
                  <a:cubicBezTo>
                    <a:pt x="507346" y="1447264"/>
                    <a:pt x="594913" y="1409677"/>
                    <a:pt x="672886" y="1351525"/>
                  </a:cubicBezTo>
                  <a:close/>
                </a:path>
              </a:pathLst>
            </a:custGeom>
            <a:solidFill>
              <a:srgbClr val="CB3C3B">
                <a:alpha val="4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 rot="8599832" flipH="1">
              <a:off x="9133275" y="902079"/>
              <a:ext cx="1324039" cy="1089207"/>
            </a:xfrm>
            <a:custGeom>
              <a:avLst/>
              <a:gdLst/>
              <a:ahLst/>
              <a:cxnLst/>
              <a:rect l="l" t="t" r="r" b="b"/>
              <a:pathLst>
                <a:path w="1323369" h="1088656" extrusionOk="0">
                  <a:moveTo>
                    <a:pt x="1209744" y="961853"/>
                  </a:moveTo>
                  <a:cubicBezTo>
                    <a:pt x="1248730" y="932777"/>
                    <a:pt x="1283473" y="899936"/>
                    <a:pt x="1313912" y="864039"/>
                  </a:cubicBezTo>
                  <a:lnTo>
                    <a:pt x="1323369" y="851545"/>
                  </a:lnTo>
                  <a:lnTo>
                    <a:pt x="1304446" y="798018"/>
                  </a:lnTo>
                  <a:cubicBezTo>
                    <a:pt x="1284430" y="755386"/>
                    <a:pt x="1259844" y="714126"/>
                    <a:pt x="1230591" y="674901"/>
                  </a:cubicBezTo>
                  <a:lnTo>
                    <a:pt x="1070247" y="459901"/>
                  </a:lnTo>
                  <a:cubicBezTo>
                    <a:pt x="865474" y="185329"/>
                    <a:pt x="499864" y="101497"/>
                    <a:pt x="201441" y="241608"/>
                  </a:cubicBezTo>
                  <a:lnTo>
                    <a:pt x="159662" y="266671"/>
                  </a:lnTo>
                  <a:lnTo>
                    <a:pt x="62924" y="0"/>
                  </a:lnTo>
                  <a:lnTo>
                    <a:pt x="0" y="173455"/>
                  </a:lnTo>
                  <a:lnTo>
                    <a:pt x="1296" y="318642"/>
                  </a:lnTo>
                  <a:cubicBezTo>
                    <a:pt x="16172" y="465649"/>
                    <a:pt x="71956" y="614639"/>
                    <a:pt x="170276" y="746474"/>
                  </a:cubicBezTo>
                  <a:cubicBezTo>
                    <a:pt x="432463" y="1098031"/>
                    <a:pt x="897849" y="1194460"/>
                    <a:pt x="1209744" y="961853"/>
                  </a:cubicBezTo>
                  <a:close/>
                </a:path>
              </a:pathLst>
            </a:custGeom>
            <a:solidFill>
              <a:srgbClr val="FFFF00">
                <a:alpha val="4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" name="Google Shape;189;p1"/>
          <p:cNvSpPr txBox="1"/>
          <p:nvPr/>
        </p:nvSpPr>
        <p:spPr>
          <a:xfrm>
            <a:off x="8705929" y="200209"/>
            <a:ext cx="15546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Сынып жетекші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Google Shape;190;p1"/>
          <p:cNvSpPr txBox="1"/>
          <p:nvPr/>
        </p:nvSpPr>
        <p:spPr>
          <a:xfrm>
            <a:off x="8615418" y="1403299"/>
            <a:ext cx="1554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1 «Г» сынып</a:t>
            </a:r>
            <a:endParaRPr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1" name="Google Shape;191;p1"/>
          <p:cNvGrpSpPr/>
          <p:nvPr/>
        </p:nvGrpSpPr>
        <p:grpSpPr>
          <a:xfrm>
            <a:off x="889607" y="-195966"/>
            <a:ext cx="3210053" cy="2692411"/>
            <a:chOff x="1550533" y="131209"/>
            <a:chExt cx="2128259" cy="2165628"/>
          </a:xfrm>
        </p:grpSpPr>
        <p:sp>
          <p:nvSpPr>
            <p:cNvPr id="192" name="Google Shape;192;p1"/>
            <p:cNvSpPr/>
            <p:nvPr/>
          </p:nvSpPr>
          <p:spPr>
            <a:xfrm rot="-10055723" flipH="1">
              <a:off x="1725961" y="300795"/>
              <a:ext cx="1777405" cy="1826455"/>
            </a:xfrm>
            <a:custGeom>
              <a:avLst/>
              <a:gdLst/>
              <a:ahLst/>
              <a:cxnLst/>
              <a:rect l="l" t="t" r="r" b="b"/>
              <a:pathLst>
                <a:path w="1775868" h="1824876" extrusionOk="0">
                  <a:moveTo>
                    <a:pt x="643383" y="1758144"/>
                  </a:moveTo>
                  <a:cubicBezTo>
                    <a:pt x="1114678" y="1928095"/>
                    <a:pt x="1606228" y="1762241"/>
                    <a:pt x="1741290" y="1387699"/>
                  </a:cubicBezTo>
                  <a:cubicBezTo>
                    <a:pt x="1876351" y="1013157"/>
                    <a:pt x="1603780" y="571757"/>
                    <a:pt x="1132485" y="401806"/>
                  </a:cubicBezTo>
                  <a:cubicBezTo>
                    <a:pt x="1103029" y="391184"/>
                    <a:pt x="1073494" y="381874"/>
                    <a:pt x="1043972" y="373844"/>
                  </a:cubicBezTo>
                  <a:lnTo>
                    <a:pt x="1039619" y="372846"/>
                  </a:lnTo>
                  <a:lnTo>
                    <a:pt x="903725" y="0"/>
                  </a:lnTo>
                  <a:lnTo>
                    <a:pt x="781493" y="335361"/>
                  </a:lnTo>
                  <a:lnTo>
                    <a:pt x="781102" y="335320"/>
                  </a:lnTo>
                  <a:cubicBezTo>
                    <a:pt x="437695" y="327825"/>
                    <a:pt x="135874" y="491344"/>
                    <a:pt x="34578" y="772251"/>
                  </a:cubicBezTo>
                  <a:cubicBezTo>
                    <a:pt x="-100484" y="1146793"/>
                    <a:pt x="172087" y="1588192"/>
                    <a:pt x="643383" y="1758144"/>
                  </a:cubicBez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ffectLst>
              <a:outerShdw blurRad="228600" dist="1524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"/>
            <p:cNvSpPr/>
            <p:nvPr/>
          </p:nvSpPr>
          <p:spPr>
            <a:xfrm rot="-10055723" flipH="1">
              <a:off x="1674736" y="795809"/>
              <a:ext cx="1497940" cy="1277447"/>
            </a:xfrm>
            <a:custGeom>
              <a:avLst/>
              <a:gdLst/>
              <a:ahLst/>
              <a:cxnLst/>
              <a:rect l="l" t="t" r="r" b="b"/>
              <a:pathLst>
                <a:path w="1496645" h="1276343" extrusionOk="0">
                  <a:moveTo>
                    <a:pt x="550887" y="1252791"/>
                  </a:moveTo>
                  <a:cubicBezTo>
                    <a:pt x="989366" y="1348939"/>
                    <a:pt x="1407290" y="1142009"/>
                    <a:pt x="1484345" y="790601"/>
                  </a:cubicBezTo>
                  <a:cubicBezTo>
                    <a:pt x="1493977" y="746675"/>
                    <a:pt x="1497827" y="702571"/>
                    <a:pt x="1496334" y="658831"/>
                  </a:cubicBezTo>
                  <a:lnTo>
                    <a:pt x="1487027" y="598750"/>
                  </a:lnTo>
                  <a:lnTo>
                    <a:pt x="1442779" y="557253"/>
                  </a:lnTo>
                  <a:cubicBezTo>
                    <a:pt x="1353061" y="486120"/>
                    <a:pt x="1247657" y="426667"/>
                    <a:pt x="1129833" y="384179"/>
                  </a:cubicBezTo>
                  <a:cubicBezTo>
                    <a:pt x="1100377" y="373557"/>
                    <a:pt x="1070842" y="364247"/>
                    <a:pt x="1041320" y="356217"/>
                  </a:cubicBezTo>
                  <a:lnTo>
                    <a:pt x="1036967" y="355219"/>
                  </a:lnTo>
                  <a:lnTo>
                    <a:pt x="909108" y="4417"/>
                  </a:lnTo>
                  <a:lnTo>
                    <a:pt x="894649" y="0"/>
                  </a:lnTo>
                  <a:lnTo>
                    <a:pt x="778841" y="317734"/>
                  </a:lnTo>
                  <a:lnTo>
                    <a:pt x="778450" y="317693"/>
                  </a:lnTo>
                  <a:cubicBezTo>
                    <a:pt x="435043" y="310198"/>
                    <a:pt x="133222" y="473717"/>
                    <a:pt x="31926" y="754624"/>
                  </a:cubicBezTo>
                  <a:cubicBezTo>
                    <a:pt x="23485" y="778033"/>
                    <a:pt x="16636" y="801703"/>
                    <a:pt x="11328" y="825551"/>
                  </a:cubicBezTo>
                  <a:lnTo>
                    <a:pt x="0" y="897408"/>
                  </a:lnTo>
                  <a:lnTo>
                    <a:pt x="30354" y="943327"/>
                  </a:lnTo>
                  <a:cubicBezTo>
                    <a:pt x="148780" y="1089976"/>
                    <a:pt x="331647" y="1204717"/>
                    <a:pt x="550887" y="1252791"/>
                  </a:cubicBezTo>
                  <a:close/>
                </a:path>
              </a:pathLst>
            </a:custGeom>
            <a:solidFill>
              <a:srgbClr val="009900">
                <a:alpha val="4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"/>
            <p:cNvSpPr/>
            <p:nvPr/>
          </p:nvSpPr>
          <p:spPr>
            <a:xfrm>
              <a:off x="1742523" y="325126"/>
              <a:ext cx="1069676" cy="888214"/>
            </a:xfrm>
            <a:custGeom>
              <a:avLst/>
              <a:gdLst/>
              <a:ahLst/>
              <a:cxnLst/>
              <a:rect l="l" t="t" r="r" b="b"/>
              <a:pathLst>
                <a:path w="1069676" h="888214" extrusionOk="0">
                  <a:moveTo>
                    <a:pt x="993948" y="535"/>
                  </a:moveTo>
                  <a:lnTo>
                    <a:pt x="1013334" y="2708"/>
                  </a:lnTo>
                  <a:lnTo>
                    <a:pt x="1053163" y="105537"/>
                  </a:lnTo>
                  <a:cubicBezTo>
                    <a:pt x="1063990" y="147941"/>
                    <a:pt x="1069676" y="191846"/>
                    <a:pt x="1069676" y="236816"/>
                  </a:cubicBezTo>
                  <a:cubicBezTo>
                    <a:pt x="1069676" y="596573"/>
                    <a:pt x="705773" y="888214"/>
                    <a:pt x="256876" y="888214"/>
                  </a:cubicBezTo>
                  <a:cubicBezTo>
                    <a:pt x="200764" y="888214"/>
                    <a:pt x="145980" y="883657"/>
                    <a:pt x="93069" y="874980"/>
                  </a:cubicBezTo>
                  <a:lnTo>
                    <a:pt x="7527" y="853699"/>
                  </a:lnTo>
                  <a:lnTo>
                    <a:pt x="4932" y="842369"/>
                  </a:lnTo>
                  <a:cubicBezTo>
                    <a:pt x="-46774" y="447591"/>
                    <a:pt x="314013" y="74817"/>
                    <a:pt x="810773" y="9754"/>
                  </a:cubicBezTo>
                  <a:cubicBezTo>
                    <a:pt x="872868" y="1621"/>
                    <a:pt x="934148" y="-1318"/>
                    <a:pt x="993948" y="535"/>
                  </a:cubicBezTo>
                  <a:close/>
                </a:path>
              </a:pathLst>
            </a:custGeom>
            <a:solidFill>
              <a:srgbClr val="00CC99">
                <a:alpha val="55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"/>
            <p:cNvSpPr/>
            <p:nvPr/>
          </p:nvSpPr>
          <p:spPr>
            <a:xfrm rot="-10055723" flipH="1">
              <a:off x="2805614" y="580587"/>
              <a:ext cx="729889" cy="1138449"/>
            </a:xfrm>
            <a:custGeom>
              <a:avLst/>
              <a:gdLst/>
              <a:ahLst/>
              <a:cxnLst/>
              <a:rect l="l" t="t" r="r" b="b"/>
              <a:pathLst>
                <a:path w="729258" h="1137465" extrusionOk="0">
                  <a:moveTo>
                    <a:pt x="478822" y="1137465"/>
                  </a:moveTo>
                  <a:lnTo>
                    <a:pt x="532429" y="1098749"/>
                  </a:lnTo>
                  <a:cubicBezTo>
                    <a:pt x="604869" y="1033186"/>
                    <a:pt x="660914" y="952593"/>
                    <a:pt x="694680" y="858958"/>
                  </a:cubicBezTo>
                  <a:cubicBezTo>
                    <a:pt x="795976" y="578052"/>
                    <a:pt x="667979" y="259538"/>
                    <a:pt x="398821" y="46139"/>
                  </a:cubicBezTo>
                  <a:lnTo>
                    <a:pt x="329605" y="0"/>
                  </a:lnTo>
                  <a:lnTo>
                    <a:pt x="225901" y="64297"/>
                  </a:lnTo>
                  <a:cubicBezTo>
                    <a:pt x="118027" y="147077"/>
                    <a:pt x="41197" y="258538"/>
                    <a:pt x="12301" y="390316"/>
                  </a:cubicBezTo>
                  <a:cubicBezTo>
                    <a:pt x="-45490" y="653872"/>
                    <a:pt x="104870" y="923845"/>
                    <a:pt x="368646" y="1082921"/>
                  </a:cubicBezTo>
                  <a:close/>
                </a:path>
              </a:pathLst>
            </a:custGeom>
            <a:solidFill>
              <a:srgbClr val="66FF33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" name="Google Shape;197;p1"/>
          <p:cNvSpPr txBox="1"/>
          <p:nvPr/>
        </p:nvSpPr>
        <p:spPr>
          <a:xfrm>
            <a:off x="1133939" y="33346"/>
            <a:ext cx="2942696" cy="102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Аты-жөні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Туған күні,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айы-жылы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Google Shape;198;p1"/>
          <p:cNvSpPr txBox="1"/>
          <p:nvPr/>
        </p:nvSpPr>
        <p:spPr>
          <a:xfrm>
            <a:off x="920991" y="1317067"/>
            <a:ext cx="3404445" cy="1705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Иманбаева Женискул Көшербайқызы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09.05.1982ж</a:t>
            </a:r>
          </a:p>
        </p:txBody>
      </p:sp>
      <p:grpSp>
        <p:nvGrpSpPr>
          <p:cNvPr id="200" name="Google Shape;200;p1"/>
          <p:cNvGrpSpPr/>
          <p:nvPr/>
        </p:nvGrpSpPr>
        <p:grpSpPr>
          <a:xfrm>
            <a:off x="8028560" y="1857790"/>
            <a:ext cx="232563" cy="954465"/>
            <a:chOff x="1303864" y="1802050"/>
            <a:chExt cx="232563" cy="954465"/>
          </a:xfrm>
        </p:grpSpPr>
        <p:pic>
          <p:nvPicPr>
            <p:cNvPr id="201" name="Google Shape;201;p1" descr="A close up of a scree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54207" y="1802050"/>
              <a:ext cx="116282" cy="2325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1" descr="A close up of a logo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03864" y="2186983"/>
              <a:ext cx="232563" cy="2325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1"/>
            <p:cNvPicPr preferRelativeResize="0"/>
            <p:nvPr/>
          </p:nvPicPr>
          <p:blipFill rotWithShape="1">
            <a:blip r:embed="rId5">
              <a:alphaModFix/>
            </a:blip>
            <a:srcRect l="13461" t="12940" r="13138" b="15328"/>
            <a:stretch/>
          </p:blipFill>
          <p:spPr>
            <a:xfrm>
              <a:off x="1317339" y="2542606"/>
              <a:ext cx="218881" cy="2139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4" name="Google Shape;204;p1"/>
          <p:cNvSpPr/>
          <p:nvPr/>
        </p:nvSpPr>
        <p:spPr>
          <a:xfrm>
            <a:off x="701126" y="5848374"/>
            <a:ext cx="9824826" cy="1009627"/>
          </a:xfrm>
          <a:custGeom>
            <a:avLst/>
            <a:gdLst/>
            <a:ahLst/>
            <a:cxnLst/>
            <a:rect l="l" t="t" r="r" b="b"/>
            <a:pathLst>
              <a:path w="9824826" h="1009627" extrusionOk="0">
                <a:moveTo>
                  <a:pt x="4912413" y="0"/>
                </a:moveTo>
                <a:cubicBezTo>
                  <a:pt x="6966163" y="0"/>
                  <a:pt x="8752575" y="366265"/>
                  <a:pt x="9668520" y="905800"/>
                </a:cubicBezTo>
                <a:lnTo>
                  <a:pt x="9824826" y="1009627"/>
                </a:lnTo>
                <a:lnTo>
                  <a:pt x="0" y="1009627"/>
                </a:lnTo>
                <a:lnTo>
                  <a:pt x="156306" y="905800"/>
                </a:lnTo>
                <a:cubicBezTo>
                  <a:pt x="1072252" y="366265"/>
                  <a:pt x="2858663" y="0"/>
                  <a:pt x="4912413" y="0"/>
                </a:cubicBezTo>
                <a:close/>
              </a:path>
            </a:pathLst>
          </a:custGeom>
          <a:solidFill>
            <a:srgbClr val="2DB5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5" name="Google Shape;205;p1"/>
          <p:cNvGrpSpPr/>
          <p:nvPr/>
        </p:nvGrpSpPr>
        <p:grpSpPr>
          <a:xfrm>
            <a:off x="1303864" y="1802050"/>
            <a:ext cx="232563" cy="954465"/>
            <a:chOff x="1303864" y="1802050"/>
            <a:chExt cx="232563" cy="954465"/>
          </a:xfrm>
        </p:grpSpPr>
        <p:pic>
          <p:nvPicPr>
            <p:cNvPr id="206" name="Google Shape;206;p1" descr="A close up of a scree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54207" y="1802050"/>
              <a:ext cx="116282" cy="2325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1" descr="A close up of a logo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03864" y="2186983"/>
              <a:ext cx="232563" cy="2325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1"/>
            <p:cNvPicPr preferRelativeResize="0"/>
            <p:nvPr/>
          </p:nvPicPr>
          <p:blipFill rotWithShape="1">
            <a:blip r:embed="rId5">
              <a:alphaModFix/>
            </a:blip>
            <a:srcRect l="13461" t="12940" r="13138" b="15328"/>
            <a:stretch/>
          </p:blipFill>
          <p:spPr>
            <a:xfrm>
              <a:off x="1317339" y="2542606"/>
              <a:ext cx="218881" cy="2139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" name="Google Shape;197;p1"/>
          <p:cNvSpPr txBox="1"/>
          <p:nvPr/>
        </p:nvSpPr>
        <p:spPr>
          <a:xfrm>
            <a:off x="3463062" y="5852468"/>
            <a:ext cx="5446689" cy="7353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Өзін-өзі таныстыру</a:t>
            </a:r>
            <a:endParaRPr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299FD0-4178-8B9C-907C-A9AF49650D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64" y="3022889"/>
            <a:ext cx="2153930" cy="24073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C54A4E-E8C2-D9CD-63C1-78D1BEFCEF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916" y="3013980"/>
            <a:ext cx="2101304" cy="24313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996180-2656-6670-4FD0-D6904B4392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210" y="2982074"/>
            <a:ext cx="1986281" cy="2511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  <p:bldP spid="169" grpId="0"/>
      <p:bldP spid="189" grpId="0"/>
      <p:bldP spid="190" grpId="0"/>
      <p:bldP spid="197" grpId="0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AA99ADFC-D440-4ADD-A07B-834CDDB2601A}"/>
              </a:ext>
            </a:extLst>
          </p:cNvPr>
          <p:cNvGrpSpPr/>
          <p:nvPr/>
        </p:nvGrpSpPr>
        <p:grpSpPr>
          <a:xfrm>
            <a:off x="0" y="0"/>
            <a:ext cx="12192000" cy="7005234"/>
            <a:chOff x="1537855" y="540328"/>
            <a:chExt cx="9167091" cy="584377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3C395A1-BB48-4A3B-A50D-F8D94028199B}"/>
                </a:ext>
              </a:extLst>
            </p:cNvPr>
            <p:cNvSpPr/>
            <p:nvPr/>
          </p:nvSpPr>
          <p:spPr>
            <a:xfrm>
              <a:off x="1588655" y="606755"/>
              <a:ext cx="9116291" cy="5777345"/>
            </a:xfrm>
            <a:prstGeom prst="roundRect">
              <a:avLst>
                <a:gd name="adj" fmla="val 3238"/>
              </a:avLst>
            </a:prstGeom>
            <a:solidFill>
              <a:srgbClr val="654F5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F316AAB-070E-40C7-AE22-444886DA739C}"/>
                </a:ext>
              </a:extLst>
            </p:cNvPr>
            <p:cNvSpPr/>
            <p:nvPr/>
          </p:nvSpPr>
          <p:spPr>
            <a:xfrm>
              <a:off x="1537855" y="540328"/>
              <a:ext cx="9116291" cy="5777345"/>
            </a:xfrm>
            <a:prstGeom prst="roundRect">
              <a:avLst>
                <a:gd name="adj" fmla="val 3238"/>
              </a:avLst>
            </a:prstGeom>
            <a:solidFill>
              <a:srgbClr val="2A1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D43E0AA-BFEC-449A-AB02-3781376AC8BC}"/>
              </a:ext>
            </a:extLst>
          </p:cNvPr>
          <p:cNvSpPr/>
          <p:nvPr/>
        </p:nvSpPr>
        <p:spPr>
          <a:xfrm>
            <a:off x="369377" y="142290"/>
            <a:ext cx="11453246" cy="6641024"/>
          </a:xfrm>
          <a:prstGeom prst="rect">
            <a:avLst/>
          </a:prstGeom>
          <a:gradFill flip="none" rotWithShape="1">
            <a:gsLst>
              <a:gs pos="1000">
                <a:srgbClr val="D3DDDF"/>
              </a:gs>
              <a:gs pos="85000">
                <a:srgbClr val="F4F5F7"/>
              </a:gs>
            </a:gsLst>
            <a:lin ang="0" scaled="1"/>
            <a:tileRect/>
          </a:gra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EA3EAA5-A50B-4A07-B742-E78E03831B42}"/>
              </a:ext>
            </a:extLst>
          </p:cNvPr>
          <p:cNvCxnSpPr/>
          <p:nvPr/>
        </p:nvCxnSpPr>
        <p:spPr>
          <a:xfrm>
            <a:off x="6096000" y="1061357"/>
            <a:ext cx="0" cy="472426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8C89E0EF-1847-481D-AC0B-F1B76C260FD5}"/>
              </a:ext>
            </a:extLst>
          </p:cNvPr>
          <p:cNvSpPr/>
          <p:nvPr/>
        </p:nvSpPr>
        <p:spPr>
          <a:xfrm>
            <a:off x="10253092" y="784359"/>
            <a:ext cx="202436" cy="1371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ACC7D22-A31D-4E95-8762-503C1FE98CA4}"/>
              </a:ext>
            </a:extLst>
          </p:cNvPr>
          <p:cNvSpPr/>
          <p:nvPr/>
        </p:nvSpPr>
        <p:spPr>
          <a:xfrm>
            <a:off x="10250471" y="2155959"/>
            <a:ext cx="202436" cy="13716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F671ADB-98CF-4027-BA13-C13BE4FC15C3}"/>
              </a:ext>
            </a:extLst>
          </p:cNvPr>
          <p:cNvSpPr/>
          <p:nvPr/>
        </p:nvSpPr>
        <p:spPr>
          <a:xfrm>
            <a:off x="10250471" y="3528012"/>
            <a:ext cx="202436" cy="1371600"/>
          </a:xfrm>
          <a:prstGeom prst="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19E70ED-B291-403C-9D6B-75DABCEC5910}"/>
              </a:ext>
            </a:extLst>
          </p:cNvPr>
          <p:cNvSpPr/>
          <p:nvPr/>
        </p:nvSpPr>
        <p:spPr>
          <a:xfrm>
            <a:off x="10251847" y="4899748"/>
            <a:ext cx="202436" cy="13716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Triangle 50">
            <a:extLst>
              <a:ext uri="{FF2B5EF4-FFF2-40B4-BE49-F238E27FC236}">
                <a16:creationId xmlns:a16="http://schemas.microsoft.com/office/drawing/2014/main" id="{8F9E0EFF-DC24-4753-9478-84DA5440381D}"/>
              </a:ext>
            </a:extLst>
          </p:cNvPr>
          <p:cNvSpPr/>
          <p:nvPr/>
        </p:nvSpPr>
        <p:spPr>
          <a:xfrm flipH="1" flipV="1">
            <a:off x="6377225" y="2139646"/>
            <a:ext cx="4080991" cy="209729"/>
          </a:xfrm>
          <a:prstGeom prst="rtTriangle">
            <a:avLst/>
          </a:prstGeom>
          <a:gradFill flip="none" rotWithShape="1">
            <a:gsLst>
              <a:gs pos="100000">
                <a:schemeClr val="tx1">
                  <a:alpha val="68000"/>
                </a:schemeClr>
              </a:gs>
              <a:gs pos="0">
                <a:srgbClr val="E9EDE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Triangle 51">
            <a:extLst>
              <a:ext uri="{FF2B5EF4-FFF2-40B4-BE49-F238E27FC236}">
                <a16:creationId xmlns:a16="http://schemas.microsoft.com/office/drawing/2014/main" id="{79C6FCA8-6923-4C46-A669-B630A56A897B}"/>
              </a:ext>
            </a:extLst>
          </p:cNvPr>
          <p:cNvSpPr/>
          <p:nvPr/>
        </p:nvSpPr>
        <p:spPr>
          <a:xfrm flipH="1" flipV="1">
            <a:off x="6369295" y="3527196"/>
            <a:ext cx="4080991" cy="209729"/>
          </a:xfrm>
          <a:prstGeom prst="rtTriangle">
            <a:avLst/>
          </a:prstGeom>
          <a:gradFill flip="none" rotWithShape="1">
            <a:gsLst>
              <a:gs pos="100000">
                <a:schemeClr val="tx1">
                  <a:alpha val="68000"/>
                </a:schemeClr>
              </a:gs>
              <a:gs pos="0">
                <a:srgbClr val="E9EDE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Triangle 52">
            <a:extLst>
              <a:ext uri="{FF2B5EF4-FFF2-40B4-BE49-F238E27FC236}">
                <a16:creationId xmlns:a16="http://schemas.microsoft.com/office/drawing/2014/main" id="{E1DE1656-8B2D-4DD8-8EAB-2C472225DD67}"/>
              </a:ext>
            </a:extLst>
          </p:cNvPr>
          <p:cNvSpPr/>
          <p:nvPr/>
        </p:nvSpPr>
        <p:spPr>
          <a:xfrm flipH="1" flipV="1">
            <a:off x="6361365" y="4898704"/>
            <a:ext cx="4080991" cy="209729"/>
          </a:xfrm>
          <a:prstGeom prst="rtTriangle">
            <a:avLst/>
          </a:prstGeom>
          <a:gradFill flip="none" rotWithShape="1">
            <a:gsLst>
              <a:gs pos="100000">
                <a:schemeClr val="tx1">
                  <a:alpha val="68000"/>
                </a:schemeClr>
              </a:gs>
              <a:gs pos="0">
                <a:srgbClr val="E9EDE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E1C647D-684B-415E-B92D-9A9E75739259}"/>
              </a:ext>
            </a:extLst>
          </p:cNvPr>
          <p:cNvSpPr txBox="1"/>
          <p:nvPr/>
        </p:nvSpPr>
        <p:spPr>
          <a:xfrm>
            <a:off x="6971656" y="1273785"/>
            <a:ext cx="3196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>
                <a:solidFill>
                  <a:srgbClr val="30374B"/>
                </a:solidFill>
                <a:latin typeface="Oswald" panose="02000503000000000000" pitchFamily="2" charset="0"/>
              </a:rPr>
              <a:t>Бастауыш сынып</a:t>
            </a:r>
            <a:endParaRPr lang="en-US" sz="2800" b="1" dirty="0">
              <a:solidFill>
                <a:srgbClr val="30374B"/>
              </a:solidFill>
              <a:latin typeface="Oswald" panose="02000503000000000000" pitchFamily="2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8E587452-F46F-489A-B0FA-923E602F67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561" y="1262047"/>
            <a:ext cx="499916" cy="528274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146B3F2F-E604-439A-ACDB-A1EFDE80B749}"/>
              </a:ext>
            </a:extLst>
          </p:cNvPr>
          <p:cNvSpPr txBox="1"/>
          <p:nvPr/>
        </p:nvSpPr>
        <p:spPr>
          <a:xfrm>
            <a:off x="7177037" y="2415114"/>
            <a:ext cx="28968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30374B"/>
                </a:solidFill>
                <a:latin typeface="Oswald" panose="02000503000000000000" pitchFamily="2" charset="0"/>
              </a:defRPr>
            </a:lvl1pPr>
          </a:lstStyle>
          <a:p>
            <a:r>
              <a:rPr lang="kk-KZ" dirty="0"/>
              <a:t>«Су-тіршілік көзі»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D2B4EFE-6407-4EE9-9487-E8888E7670AD}"/>
              </a:ext>
            </a:extLst>
          </p:cNvPr>
          <p:cNvSpPr txBox="1"/>
          <p:nvPr/>
        </p:nvSpPr>
        <p:spPr>
          <a:xfrm>
            <a:off x="7153088" y="3521314"/>
            <a:ext cx="30149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30374B"/>
                </a:solidFill>
                <a:latin typeface="Oswald" panose="02000503000000000000" pitchFamily="2" charset="0"/>
              </a:defRPr>
            </a:lvl1pPr>
          </a:lstStyle>
          <a:p>
            <a:r>
              <a:rPr lang="kk-KZ" dirty="0"/>
              <a:t>Тамыз кеңесі</a:t>
            </a:r>
          </a:p>
          <a:p>
            <a:r>
              <a:rPr lang="kk-KZ" dirty="0"/>
              <a:t>Секциялық</a:t>
            </a:r>
          </a:p>
          <a:p>
            <a:r>
              <a:rPr lang="kk-KZ" dirty="0"/>
              <a:t> отырыс</a:t>
            </a:r>
            <a:endParaRPr lang="en-US" dirty="0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BD3A814D-42FD-433B-9426-CC4AA91632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9307" y="3926847"/>
            <a:ext cx="887552" cy="593281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CACEA956-0F41-40B5-AC9E-1D5DA9EB633F}"/>
              </a:ext>
            </a:extLst>
          </p:cNvPr>
          <p:cNvSpPr txBox="1"/>
          <p:nvPr/>
        </p:nvSpPr>
        <p:spPr>
          <a:xfrm>
            <a:off x="7473198" y="5058811"/>
            <a:ext cx="26260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 b="1">
                <a:solidFill>
                  <a:srgbClr val="30374B"/>
                </a:solidFill>
                <a:latin typeface="Oswald" panose="02000503000000000000" pitchFamily="2" charset="0"/>
              </a:defRPr>
            </a:lvl1pPr>
          </a:lstStyle>
          <a:p>
            <a:r>
              <a:rPr lang="kk-KZ" sz="2800" dirty="0"/>
              <a:t>Панарамалық</a:t>
            </a:r>
          </a:p>
          <a:p>
            <a:r>
              <a:rPr lang="kk-KZ" sz="2800" dirty="0"/>
              <a:t> сабақ</a:t>
            </a:r>
            <a:endParaRPr lang="en-US" sz="2800" dirty="0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35089364-D569-4E7B-BD80-83544803D0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4146" y="5122036"/>
            <a:ext cx="697350" cy="705098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981A40C-F079-4668-B114-CEC3C2DBA9FA}"/>
              </a:ext>
            </a:extLst>
          </p:cNvPr>
          <p:cNvSpPr txBox="1"/>
          <p:nvPr/>
        </p:nvSpPr>
        <p:spPr>
          <a:xfrm>
            <a:off x="2394549" y="881213"/>
            <a:ext cx="278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solidFill>
                  <a:srgbClr val="30374B"/>
                </a:solidFill>
                <a:latin typeface="Oswald" panose="02000503000000000000" pitchFamily="2" charset="0"/>
              </a:rPr>
              <a:t>Тамыз кеңесі</a:t>
            </a:r>
            <a:endParaRPr lang="en-US" sz="3200" b="1" dirty="0">
              <a:solidFill>
                <a:srgbClr val="30374B"/>
              </a:solidFill>
              <a:latin typeface="Oswald" panose="02000503000000000000" pitchFamily="2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79A6731-8AA9-4E69-9C52-95DD7F420338}"/>
              </a:ext>
            </a:extLst>
          </p:cNvPr>
          <p:cNvGrpSpPr/>
          <p:nvPr/>
        </p:nvGrpSpPr>
        <p:grpSpPr>
          <a:xfrm>
            <a:off x="5055992" y="3005492"/>
            <a:ext cx="599269" cy="599269"/>
            <a:chOff x="4724400" y="2057400"/>
            <a:chExt cx="2743200" cy="2743200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1E53673-AA90-4DDB-B6C9-E9E48BA48307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939F50-298F-40D0-8F37-AF0BA8E64F71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6E08861-98F5-4E8F-8564-D1B9C0252518}"/>
              </a:ext>
            </a:extLst>
          </p:cNvPr>
          <p:cNvGrpSpPr/>
          <p:nvPr/>
        </p:nvGrpSpPr>
        <p:grpSpPr>
          <a:xfrm>
            <a:off x="5365125" y="3534239"/>
            <a:ext cx="493834" cy="493834"/>
            <a:chOff x="4724400" y="2057400"/>
            <a:chExt cx="2743200" cy="2743200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9CD57B5-9281-4FFF-A75B-1931C34EF198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13D5A4A-EB75-49CB-B3FC-45F501618EB5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4E61774-B63B-4D52-9AB0-BF7ABF571EDC}"/>
              </a:ext>
            </a:extLst>
          </p:cNvPr>
          <p:cNvGrpSpPr/>
          <p:nvPr/>
        </p:nvGrpSpPr>
        <p:grpSpPr>
          <a:xfrm>
            <a:off x="2705581" y="3146068"/>
            <a:ext cx="598210" cy="598210"/>
            <a:chOff x="4724400" y="2057400"/>
            <a:chExt cx="2743200" cy="2743200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3A4871A-B3CC-4186-879A-6A85273E66A1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EE80094-F85D-41DE-9903-AE104390F41F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0105F66-85EE-43CB-96F1-8E87588522CB}"/>
              </a:ext>
            </a:extLst>
          </p:cNvPr>
          <p:cNvGrpSpPr/>
          <p:nvPr/>
        </p:nvGrpSpPr>
        <p:grpSpPr>
          <a:xfrm>
            <a:off x="2333719" y="2862832"/>
            <a:ext cx="493834" cy="493834"/>
            <a:chOff x="4724400" y="2057400"/>
            <a:chExt cx="2743200" cy="2743200"/>
          </a:xfrm>
          <a:effectLst/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0C8B10C-6529-4175-9B05-612083787418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custGeom>
              <a:avLst/>
              <a:gdLst>
                <a:gd name="connsiteX0" fmla="*/ 1371600 w 2743200"/>
                <a:gd name="connsiteY0" fmla="*/ 0 h 2743200"/>
                <a:gd name="connsiteX1" fmla="*/ 1464739 w 2743200"/>
                <a:gd name="connsiteY1" fmla="*/ 4703 h 2743200"/>
                <a:gd name="connsiteX2" fmla="*/ 1503669 w 2743200"/>
                <a:gd name="connsiteY2" fmla="*/ 121328 h 2743200"/>
                <a:gd name="connsiteX3" fmla="*/ 1624990 w 2743200"/>
                <a:gd name="connsiteY3" fmla="*/ 139844 h 2743200"/>
                <a:gd name="connsiteX4" fmla="*/ 1727769 w 2743200"/>
                <a:gd name="connsiteY4" fmla="*/ 166271 h 2743200"/>
                <a:gd name="connsiteX5" fmla="*/ 1809144 w 2743200"/>
                <a:gd name="connsiteY5" fmla="*/ 72524 h 2743200"/>
                <a:gd name="connsiteX6" fmla="*/ 1905489 w 2743200"/>
                <a:gd name="connsiteY6" fmla="*/ 107787 h 2743200"/>
                <a:gd name="connsiteX7" fmla="*/ 1980759 w 2743200"/>
                <a:gd name="connsiteY7" fmla="*/ 144047 h 2743200"/>
                <a:gd name="connsiteX8" fmla="*/ 1972090 w 2743200"/>
                <a:gd name="connsiteY8" fmla="*/ 266770 h 2743200"/>
                <a:gd name="connsiteX9" fmla="*/ 2074569 w 2743200"/>
                <a:gd name="connsiteY9" fmla="*/ 329027 h 2743200"/>
                <a:gd name="connsiteX10" fmla="*/ 2161901 w 2743200"/>
                <a:gd name="connsiteY10" fmla="*/ 394333 h 2743200"/>
                <a:gd name="connsiteX11" fmla="*/ 2272529 w 2743200"/>
                <a:gd name="connsiteY11" fmla="*/ 339076 h 2743200"/>
                <a:gd name="connsiteX12" fmla="*/ 2341468 w 2743200"/>
                <a:gd name="connsiteY12" fmla="*/ 401732 h 2743200"/>
                <a:gd name="connsiteX13" fmla="*/ 2404124 w 2743200"/>
                <a:gd name="connsiteY13" fmla="*/ 470672 h 2743200"/>
                <a:gd name="connsiteX14" fmla="*/ 2348868 w 2743200"/>
                <a:gd name="connsiteY14" fmla="*/ 581300 h 2743200"/>
                <a:gd name="connsiteX15" fmla="*/ 2414173 w 2743200"/>
                <a:gd name="connsiteY15" fmla="*/ 668632 h 2743200"/>
                <a:gd name="connsiteX16" fmla="*/ 2476431 w 2743200"/>
                <a:gd name="connsiteY16" fmla="*/ 771111 h 2743200"/>
                <a:gd name="connsiteX17" fmla="*/ 2599154 w 2743200"/>
                <a:gd name="connsiteY17" fmla="*/ 762442 h 2743200"/>
                <a:gd name="connsiteX18" fmla="*/ 2635413 w 2743200"/>
                <a:gd name="connsiteY18" fmla="*/ 837711 h 2743200"/>
                <a:gd name="connsiteX19" fmla="*/ 2670676 w 2743200"/>
                <a:gd name="connsiteY19" fmla="*/ 934057 h 2743200"/>
                <a:gd name="connsiteX20" fmla="*/ 2576929 w 2743200"/>
                <a:gd name="connsiteY20" fmla="*/ 1015432 h 2743200"/>
                <a:gd name="connsiteX21" fmla="*/ 2603356 w 2743200"/>
                <a:gd name="connsiteY21" fmla="*/ 1118210 h 2743200"/>
                <a:gd name="connsiteX22" fmla="*/ 2621872 w 2743200"/>
                <a:gd name="connsiteY22" fmla="*/ 1239533 h 2743200"/>
                <a:gd name="connsiteX23" fmla="*/ 2738497 w 2743200"/>
                <a:gd name="connsiteY23" fmla="*/ 1278462 h 2743200"/>
                <a:gd name="connsiteX24" fmla="*/ 2743200 w 2743200"/>
                <a:gd name="connsiteY24" fmla="*/ 1371600 h 2743200"/>
                <a:gd name="connsiteX25" fmla="*/ 2738497 w 2743200"/>
                <a:gd name="connsiteY25" fmla="*/ 1464738 h 2743200"/>
                <a:gd name="connsiteX26" fmla="*/ 2621872 w 2743200"/>
                <a:gd name="connsiteY26" fmla="*/ 1503668 h 2743200"/>
                <a:gd name="connsiteX27" fmla="*/ 2603356 w 2743200"/>
                <a:gd name="connsiteY27" fmla="*/ 1624990 h 2743200"/>
                <a:gd name="connsiteX28" fmla="*/ 2576929 w 2743200"/>
                <a:gd name="connsiteY28" fmla="*/ 1727769 h 2743200"/>
                <a:gd name="connsiteX29" fmla="*/ 2670676 w 2743200"/>
                <a:gd name="connsiteY29" fmla="*/ 1809144 h 2743200"/>
                <a:gd name="connsiteX30" fmla="*/ 2635413 w 2743200"/>
                <a:gd name="connsiteY30" fmla="*/ 1905489 h 2743200"/>
                <a:gd name="connsiteX31" fmla="*/ 2599154 w 2743200"/>
                <a:gd name="connsiteY31" fmla="*/ 1980758 h 2743200"/>
                <a:gd name="connsiteX32" fmla="*/ 2476431 w 2743200"/>
                <a:gd name="connsiteY32" fmla="*/ 1972089 h 2743200"/>
                <a:gd name="connsiteX33" fmla="*/ 2414173 w 2743200"/>
                <a:gd name="connsiteY33" fmla="*/ 2074569 h 2743200"/>
                <a:gd name="connsiteX34" fmla="*/ 2348868 w 2743200"/>
                <a:gd name="connsiteY34" fmla="*/ 2161901 h 2743200"/>
                <a:gd name="connsiteX35" fmla="*/ 2404124 w 2743200"/>
                <a:gd name="connsiteY35" fmla="*/ 2272529 h 2743200"/>
                <a:gd name="connsiteX36" fmla="*/ 2341468 w 2743200"/>
                <a:gd name="connsiteY36" fmla="*/ 2341468 h 2743200"/>
                <a:gd name="connsiteX37" fmla="*/ 2272529 w 2743200"/>
                <a:gd name="connsiteY37" fmla="*/ 2404124 h 2743200"/>
                <a:gd name="connsiteX38" fmla="*/ 2161901 w 2743200"/>
                <a:gd name="connsiteY38" fmla="*/ 2348868 h 2743200"/>
                <a:gd name="connsiteX39" fmla="*/ 2074569 w 2743200"/>
                <a:gd name="connsiteY39" fmla="*/ 2414173 h 2743200"/>
                <a:gd name="connsiteX40" fmla="*/ 1972090 w 2743200"/>
                <a:gd name="connsiteY40" fmla="*/ 2476431 h 2743200"/>
                <a:gd name="connsiteX41" fmla="*/ 1980759 w 2743200"/>
                <a:gd name="connsiteY41" fmla="*/ 2599154 h 2743200"/>
                <a:gd name="connsiteX42" fmla="*/ 1905489 w 2743200"/>
                <a:gd name="connsiteY42" fmla="*/ 2635413 h 2743200"/>
                <a:gd name="connsiteX43" fmla="*/ 1809144 w 2743200"/>
                <a:gd name="connsiteY43" fmla="*/ 2670676 h 2743200"/>
                <a:gd name="connsiteX44" fmla="*/ 1727769 w 2743200"/>
                <a:gd name="connsiteY44" fmla="*/ 2576929 h 2743200"/>
                <a:gd name="connsiteX45" fmla="*/ 1624990 w 2743200"/>
                <a:gd name="connsiteY45" fmla="*/ 2603356 h 2743200"/>
                <a:gd name="connsiteX46" fmla="*/ 1503669 w 2743200"/>
                <a:gd name="connsiteY46" fmla="*/ 2621872 h 2743200"/>
                <a:gd name="connsiteX47" fmla="*/ 1464739 w 2743200"/>
                <a:gd name="connsiteY47" fmla="*/ 2738497 h 2743200"/>
                <a:gd name="connsiteX48" fmla="*/ 1371600 w 2743200"/>
                <a:gd name="connsiteY48" fmla="*/ 2743200 h 2743200"/>
                <a:gd name="connsiteX49" fmla="*/ 1278462 w 2743200"/>
                <a:gd name="connsiteY49" fmla="*/ 2738497 h 2743200"/>
                <a:gd name="connsiteX50" fmla="*/ 1239533 w 2743200"/>
                <a:gd name="connsiteY50" fmla="*/ 2621872 h 2743200"/>
                <a:gd name="connsiteX51" fmla="*/ 1118210 w 2743200"/>
                <a:gd name="connsiteY51" fmla="*/ 2603356 h 2743200"/>
                <a:gd name="connsiteX52" fmla="*/ 1015432 w 2743200"/>
                <a:gd name="connsiteY52" fmla="*/ 2576929 h 2743200"/>
                <a:gd name="connsiteX53" fmla="*/ 934057 w 2743200"/>
                <a:gd name="connsiteY53" fmla="*/ 2670676 h 2743200"/>
                <a:gd name="connsiteX54" fmla="*/ 837712 w 2743200"/>
                <a:gd name="connsiteY54" fmla="*/ 2635413 h 2743200"/>
                <a:gd name="connsiteX55" fmla="*/ 762442 w 2743200"/>
                <a:gd name="connsiteY55" fmla="*/ 2599154 h 2743200"/>
                <a:gd name="connsiteX56" fmla="*/ 771111 w 2743200"/>
                <a:gd name="connsiteY56" fmla="*/ 2476431 h 2743200"/>
                <a:gd name="connsiteX57" fmla="*/ 668632 w 2743200"/>
                <a:gd name="connsiteY57" fmla="*/ 2414173 h 2743200"/>
                <a:gd name="connsiteX58" fmla="*/ 581300 w 2743200"/>
                <a:gd name="connsiteY58" fmla="*/ 2348868 h 2743200"/>
                <a:gd name="connsiteX59" fmla="*/ 470672 w 2743200"/>
                <a:gd name="connsiteY59" fmla="*/ 2404124 h 2743200"/>
                <a:gd name="connsiteX60" fmla="*/ 401733 w 2743200"/>
                <a:gd name="connsiteY60" fmla="*/ 2341468 h 2743200"/>
                <a:gd name="connsiteX61" fmla="*/ 339076 w 2743200"/>
                <a:gd name="connsiteY61" fmla="*/ 2272529 h 2743200"/>
                <a:gd name="connsiteX62" fmla="*/ 394333 w 2743200"/>
                <a:gd name="connsiteY62" fmla="*/ 2161901 h 2743200"/>
                <a:gd name="connsiteX63" fmla="*/ 329027 w 2743200"/>
                <a:gd name="connsiteY63" fmla="*/ 2074569 h 2743200"/>
                <a:gd name="connsiteX64" fmla="*/ 266770 w 2743200"/>
                <a:gd name="connsiteY64" fmla="*/ 1972089 h 2743200"/>
                <a:gd name="connsiteX65" fmla="*/ 144047 w 2743200"/>
                <a:gd name="connsiteY65" fmla="*/ 1980758 h 2743200"/>
                <a:gd name="connsiteX66" fmla="*/ 107787 w 2743200"/>
                <a:gd name="connsiteY66" fmla="*/ 1905489 h 2743200"/>
                <a:gd name="connsiteX67" fmla="*/ 72525 w 2743200"/>
                <a:gd name="connsiteY67" fmla="*/ 1809144 h 2743200"/>
                <a:gd name="connsiteX68" fmla="*/ 166271 w 2743200"/>
                <a:gd name="connsiteY68" fmla="*/ 1727770 h 2743200"/>
                <a:gd name="connsiteX69" fmla="*/ 139844 w 2743200"/>
                <a:gd name="connsiteY69" fmla="*/ 1624990 h 2743200"/>
                <a:gd name="connsiteX70" fmla="*/ 121328 w 2743200"/>
                <a:gd name="connsiteY70" fmla="*/ 1503668 h 2743200"/>
                <a:gd name="connsiteX71" fmla="*/ 4703 w 2743200"/>
                <a:gd name="connsiteY71" fmla="*/ 1464738 h 2743200"/>
                <a:gd name="connsiteX72" fmla="*/ 0 w 2743200"/>
                <a:gd name="connsiteY72" fmla="*/ 1371600 h 2743200"/>
                <a:gd name="connsiteX73" fmla="*/ 4703 w 2743200"/>
                <a:gd name="connsiteY73" fmla="*/ 1278462 h 2743200"/>
                <a:gd name="connsiteX74" fmla="*/ 121328 w 2743200"/>
                <a:gd name="connsiteY74" fmla="*/ 1239533 h 2743200"/>
                <a:gd name="connsiteX75" fmla="*/ 139844 w 2743200"/>
                <a:gd name="connsiteY75" fmla="*/ 1118210 h 2743200"/>
                <a:gd name="connsiteX76" fmla="*/ 166271 w 2743200"/>
                <a:gd name="connsiteY76" fmla="*/ 1015431 h 2743200"/>
                <a:gd name="connsiteX77" fmla="*/ 72525 w 2743200"/>
                <a:gd name="connsiteY77" fmla="*/ 934057 h 2743200"/>
                <a:gd name="connsiteX78" fmla="*/ 107787 w 2743200"/>
                <a:gd name="connsiteY78" fmla="*/ 837711 h 2743200"/>
                <a:gd name="connsiteX79" fmla="*/ 144047 w 2743200"/>
                <a:gd name="connsiteY79" fmla="*/ 762442 h 2743200"/>
                <a:gd name="connsiteX80" fmla="*/ 266770 w 2743200"/>
                <a:gd name="connsiteY80" fmla="*/ 771111 h 2743200"/>
                <a:gd name="connsiteX81" fmla="*/ 329027 w 2743200"/>
                <a:gd name="connsiteY81" fmla="*/ 668632 h 2743200"/>
                <a:gd name="connsiteX82" fmla="*/ 394333 w 2743200"/>
                <a:gd name="connsiteY82" fmla="*/ 581300 h 2743200"/>
                <a:gd name="connsiteX83" fmla="*/ 339076 w 2743200"/>
                <a:gd name="connsiteY83" fmla="*/ 470672 h 2743200"/>
                <a:gd name="connsiteX84" fmla="*/ 401733 w 2743200"/>
                <a:gd name="connsiteY84" fmla="*/ 401732 h 2743200"/>
                <a:gd name="connsiteX85" fmla="*/ 470672 w 2743200"/>
                <a:gd name="connsiteY85" fmla="*/ 339076 h 2743200"/>
                <a:gd name="connsiteX86" fmla="*/ 581300 w 2743200"/>
                <a:gd name="connsiteY86" fmla="*/ 394333 h 2743200"/>
                <a:gd name="connsiteX87" fmla="*/ 668632 w 2743200"/>
                <a:gd name="connsiteY87" fmla="*/ 329027 h 2743200"/>
                <a:gd name="connsiteX88" fmla="*/ 771111 w 2743200"/>
                <a:gd name="connsiteY88" fmla="*/ 266769 h 2743200"/>
                <a:gd name="connsiteX89" fmla="*/ 762442 w 2743200"/>
                <a:gd name="connsiteY89" fmla="*/ 144047 h 2743200"/>
                <a:gd name="connsiteX90" fmla="*/ 837712 w 2743200"/>
                <a:gd name="connsiteY90" fmla="*/ 107787 h 2743200"/>
                <a:gd name="connsiteX91" fmla="*/ 934057 w 2743200"/>
                <a:gd name="connsiteY91" fmla="*/ 72524 h 2743200"/>
                <a:gd name="connsiteX92" fmla="*/ 1015432 w 2743200"/>
                <a:gd name="connsiteY92" fmla="*/ 166271 h 2743200"/>
                <a:gd name="connsiteX93" fmla="*/ 1118210 w 2743200"/>
                <a:gd name="connsiteY93" fmla="*/ 139844 h 2743200"/>
                <a:gd name="connsiteX94" fmla="*/ 1239533 w 2743200"/>
                <a:gd name="connsiteY94" fmla="*/ 121328 h 2743200"/>
                <a:gd name="connsiteX95" fmla="*/ 1278462 w 2743200"/>
                <a:gd name="connsiteY95" fmla="*/ 4703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43200" h="2743200">
                  <a:moveTo>
                    <a:pt x="1371600" y="0"/>
                  </a:moveTo>
                  <a:lnTo>
                    <a:pt x="1464739" y="4703"/>
                  </a:lnTo>
                  <a:lnTo>
                    <a:pt x="1503669" y="121328"/>
                  </a:lnTo>
                  <a:lnTo>
                    <a:pt x="1624990" y="139844"/>
                  </a:lnTo>
                  <a:lnTo>
                    <a:pt x="1727769" y="166271"/>
                  </a:lnTo>
                  <a:lnTo>
                    <a:pt x="1809144" y="72524"/>
                  </a:lnTo>
                  <a:lnTo>
                    <a:pt x="1905489" y="107787"/>
                  </a:lnTo>
                  <a:lnTo>
                    <a:pt x="1980759" y="144047"/>
                  </a:lnTo>
                  <a:lnTo>
                    <a:pt x="1972090" y="266770"/>
                  </a:lnTo>
                  <a:lnTo>
                    <a:pt x="2074569" y="329027"/>
                  </a:lnTo>
                  <a:lnTo>
                    <a:pt x="2161901" y="394333"/>
                  </a:lnTo>
                  <a:lnTo>
                    <a:pt x="2272529" y="339076"/>
                  </a:lnTo>
                  <a:lnTo>
                    <a:pt x="2341468" y="401732"/>
                  </a:lnTo>
                  <a:lnTo>
                    <a:pt x="2404124" y="470672"/>
                  </a:lnTo>
                  <a:lnTo>
                    <a:pt x="2348868" y="581300"/>
                  </a:lnTo>
                  <a:lnTo>
                    <a:pt x="2414173" y="668632"/>
                  </a:lnTo>
                  <a:lnTo>
                    <a:pt x="2476431" y="771111"/>
                  </a:lnTo>
                  <a:lnTo>
                    <a:pt x="2599154" y="762442"/>
                  </a:lnTo>
                  <a:lnTo>
                    <a:pt x="2635413" y="837711"/>
                  </a:lnTo>
                  <a:lnTo>
                    <a:pt x="2670676" y="934057"/>
                  </a:lnTo>
                  <a:lnTo>
                    <a:pt x="2576929" y="1015432"/>
                  </a:lnTo>
                  <a:lnTo>
                    <a:pt x="2603356" y="1118210"/>
                  </a:lnTo>
                  <a:lnTo>
                    <a:pt x="2621872" y="1239533"/>
                  </a:lnTo>
                  <a:lnTo>
                    <a:pt x="2738497" y="1278462"/>
                  </a:lnTo>
                  <a:lnTo>
                    <a:pt x="2743200" y="1371600"/>
                  </a:lnTo>
                  <a:lnTo>
                    <a:pt x="2738497" y="1464738"/>
                  </a:lnTo>
                  <a:lnTo>
                    <a:pt x="2621872" y="1503668"/>
                  </a:lnTo>
                  <a:lnTo>
                    <a:pt x="2603356" y="1624990"/>
                  </a:lnTo>
                  <a:lnTo>
                    <a:pt x="2576929" y="1727769"/>
                  </a:lnTo>
                  <a:lnTo>
                    <a:pt x="2670676" y="1809144"/>
                  </a:lnTo>
                  <a:lnTo>
                    <a:pt x="2635413" y="1905489"/>
                  </a:lnTo>
                  <a:lnTo>
                    <a:pt x="2599154" y="1980758"/>
                  </a:lnTo>
                  <a:lnTo>
                    <a:pt x="2476431" y="1972089"/>
                  </a:lnTo>
                  <a:lnTo>
                    <a:pt x="2414173" y="2074569"/>
                  </a:lnTo>
                  <a:lnTo>
                    <a:pt x="2348868" y="2161901"/>
                  </a:lnTo>
                  <a:lnTo>
                    <a:pt x="2404124" y="2272529"/>
                  </a:lnTo>
                  <a:lnTo>
                    <a:pt x="2341468" y="2341468"/>
                  </a:lnTo>
                  <a:lnTo>
                    <a:pt x="2272529" y="2404124"/>
                  </a:lnTo>
                  <a:lnTo>
                    <a:pt x="2161901" y="2348868"/>
                  </a:lnTo>
                  <a:lnTo>
                    <a:pt x="2074569" y="2414173"/>
                  </a:lnTo>
                  <a:lnTo>
                    <a:pt x="1972090" y="2476431"/>
                  </a:lnTo>
                  <a:lnTo>
                    <a:pt x="1980759" y="2599154"/>
                  </a:lnTo>
                  <a:lnTo>
                    <a:pt x="1905489" y="2635413"/>
                  </a:lnTo>
                  <a:lnTo>
                    <a:pt x="1809144" y="2670676"/>
                  </a:lnTo>
                  <a:lnTo>
                    <a:pt x="1727769" y="2576929"/>
                  </a:lnTo>
                  <a:lnTo>
                    <a:pt x="1624990" y="2603356"/>
                  </a:lnTo>
                  <a:lnTo>
                    <a:pt x="1503669" y="2621872"/>
                  </a:lnTo>
                  <a:lnTo>
                    <a:pt x="1464739" y="2738497"/>
                  </a:lnTo>
                  <a:lnTo>
                    <a:pt x="1371600" y="2743200"/>
                  </a:lnTo>
                  <a:lnTo>
                    <a:pt x="1278462" y="2738497"/>
                  </a:lnTo>
                  <a:lnTo>
                    <a:pt x="1239533" y="2621872"/>
                  </a:lnTo>
                  <a:lnTo>
                    <a:pt x="1118210" y="2603356"/>
                  </a:lnTo>
                  <a:lnTo>
                    <a:pt x="1015432" y="2576929"/>
                  </a:lnTo>
                  <a:lnTo>
                    <a:pt x="934057" y="2670676"/>
                  </a:lnTo>
                  <a:lnTo>
                    <a:pt x="837712" y="2635413"/>
                  </a:lnTo>
                  <a:lnTo>
                    <a:pt x="762442" y="2599154"/>
                  </a:lnTo>
                  <a:lnTo>
                    <a:pt x="771111" y="2476431"/>
                  </a:lnTo>
                  <a:lnTo>
                    <a:pt x="668632" y="2414173"/>
                  </a:lnTo>
                  <a:lnTo>
                    <a:pt x="581300" y="2348868"/>
                  </a:lnTo>
                  <a:lnTo>
                    <a:pt x="470672" y="2404124"/>
                  </a:lnTo>
                  <a:lnTo>
                    <a:pt x="401733" y="2341468"/>
                  </a:lnTo>
                  <a:lnTo>
                    <a:pt x="339076" y="2272529"/>
                  </a:lnTo>
                  <a:lnTo>
                    <a:pt x="394333" y="2161901"/>
                  </a:lnTo>
                  <a:lnTo>
                    <a:pt x="329027" y="2074569"/>
                  </a:lnTo>
                  <a:lnTo>
                    <a:pt x="266770" y="1972089"/>
                  </a:lnTo>
                  <a:lnTo>
                    <a:pt x="144047" y="1980758"/>
                  </a:lnTo>
                  <a:lnTo>
                    <a:pt x="107787" y="1905489"/>
                  </a:lnTo>
                  <a:lnTo>
                    <a:pt x="72525" y="1809144"/>
                  </a:lnTo>
                  <a:lnTo>
                    <a:pt x="166271" y="1727770"/>
                  </a:lnTo>
                  <a:lnTo>
                    <a:pt x="139844" y="1624990"/>
                  </a:lnTo>
                  <a:lnTo>
                    <a:pt x="121328" y="1503668"/>
                  </a:lnTo>
                  <a:lnTo>
                    <a:pt x="4703" y="1464738"/>
                  </a:lnTo>
                  <a:lnTo>
                    <a:pt x="0" y="1371600"/>
                  </a:lnTo>
                  <a:lnTo>
                    <a:pt x="4703" y="1278462"/>
                  </a:lnTo>
                  <a:lnTo>
                    <a:pt x="121328" y="1239533"/>
                  </a:lnTo>
                  <a:lnTo>
                    <a:pt x="139844" y="1118210"/>
                  </a:lnTo>
                  <a:lnTo>
                    <a:pt x="166271" y="1015431"/>
                  </a:lnTo>
                  <a:lnTo>
                    <a:pt x="72525" y="934057"/>
                  </a:lnTo>
                  <a:lnTo>
                    <a:pt x="107787" y="837711"/>
                  </a:lnTo>
                  <a:lnTo>
                    <a:pt x="144047" y="762442"/>
                  </a:lnTo>
                  <a:lnTo>
                    <a:pt x="266770" y="771111"/>
                  </a:lnTo>
                  <a:lnTo>
                    <a:pt x="329027" y="668632"/>
                  </a:lnTo>
                  <a:lnTo>
                    <a:pt x="394333" y="581300"/>
                  </a:lnTo>
                  <a:lnTo>
                    <a:pt x="339076" y="470672"/>
                  </a:lnTo>
                  <a:lnTo>
                    <a:pt x="401733" y="401732"/>
                  </a:lnTo>
                  <a:lnTo>
                    <a:pt x="470672" y="339076"/>
                  </a:lnTo>
                  <a:lnTo>
                    <a:pt x="581300" y="394333"/>
                  </a:lnTo>
                  <a:lnTo>
                    <a:pt x="668632" y="329027"/>
                  </a:lnTo>
                  <a:lnTo>
                    <a:pt x="771111" y="266769"/>
                  </a:lnTo>
                  <a:lnTo>
                    <a:pt x="762442" y="144047"/>
                  </a:lnTo>
                  <a:lnTo>
                    <a:pt x="837712" y="107787"/>
                  </a:lnTo>
                  <a:lnTo>
                    <a:pt x="934057" y="72524"/>
                  </a:lnTo>
                  <a:lnTo>
                    <a:pt x="1015432" y="166271"/>
                  </a:lnTo>
                  <a:lnTo>
                    <a:pt x="1118210" y="139844"/>
                  </a:lnTo>
                  <a:lnTo>
                    <a:pt x="1239533" y="121328"/>
                  </a:lnTo>
                  <a:lnTo>
                    <a:pt x="1278462" y="4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BFB5DAE-DF48-4F46-BF3C-8A152DE9C71A}"/>
                </a:ext>
              </a:extLst>
            </p:cNvPr>
            <p:cNvSpPr/>
            <p:nvPr/>
          </p:nvSpPr>
          <p:spPr>
            <a:xfrm>
              <a:off x="5007474" y="2340474"/>
              <a:ext cx="2177050" cy="217705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>
              <a:innerShdw blurRad="406400">
                <a:schemeClr val="bg1">
                  <a:lumMod val="6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5" name="Picture 84">
            <a:extLst>
              <a:ext uri="{FF2B5EF4-FFF2-40B4-BE49-F238E27FC236}">
                <a16:creationId xmlns:a16="http://schemas.microsoft.com/office/drawing/2014/main" id="{2FAA1608-5652-4414-A771-CA543CABDE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7961" y="3002360"/>
            <a:ext cx="153900" cy="160723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A2F3EE2F-4F36-4492-9C97-77B00F47577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6150" y="3069171"/>
            <a:ext cx="233373" cy="25998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77E32B06-FA1F-4404-9DE0-0C450A5EB8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5481" y="3348667"/>
            <a:ext cx="171250" cy="16733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01E01BE-DE63-462A-87CC-6403720F6E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2124" y="3544588"/>
            <a:ext cx="114560" cy="156481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75E60D9D-A7CD-41CF-8BB3-E1FAB153117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69" y="3229732"/>
            <a:ext cx="161910" cy="150789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4F69BB5-DF7A-44F4-A03D-562A15C2535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5614" y="3715556"/>
            <a:ext cx="162609" cy="164702"/>
          </a:xfrm>
          <a:prstGeom prst="rect">
            <a:avLst/>
          </a:prstGeom>
        </p:spPr>
      </p:pic>
      <p:sp>
        <p:nvSpPr>
          <p:cNvPr id="92" name="Oval 91">
            <a:extLst>
              <a:ext uri="{FF2B5EF4-FFF2-40B4-BE49-F238E27FC236}">
                <a16:creationId xmlns:a16="http://schemas.microsoft.com/office/drawing/2014/main" id="{93AC6CBD-13F2-4EC0-A694-2A85D0D88A43}"/>
              </a:ext>
            </a:extLst>
          </p:cNvPr>
          <p:cNvSpPr/>
          <p:nvPr/>
        </p:nvSpPr>
        <p:spPr>
          <a:xfrm>
            <a:off x="1946911" y="3848797"/>
            <a:ext cx="3942735" cy="1201851"/>
          </a:xfrm>
          <a:prstGeom prst="ellipse">
            <a:avLst/>
          </a:prstGeom>
          <a:gradFill flip="none" rotWithShape="1">
            <a:gsLst>
              <a:gs pos="8000">
                <a:schemeClr val="tx1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7A8AAB7A-4C94-4580-8536-19E3787967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7693" y="2858584"/>
            <a:ext cx="153900" cy="160723"/>
          </a:xfrm>
          <a:prstGeom prst="rect">
            <a:avLst/>
          </a:prstGeom>
        </p:spPr>
      </p:pic>
      <p:grpSp>
        <p:nvGrpSpPr>
          <p:cNvPr id="94" name="Group 93">
            <a:extLst>
              <a:ext uri="{FF2B5EF4-FFF2-40B4-BE49-F238E27FC236}">
                <a16:creationId xmlns:a16="http://schemas.microsoft.com/office/drawing/2014/main" id="{BD3C2B92-BE04-41EE-914E-26A17B0D280A}"/>
              </a:ext>
            </a:extLst>
          </p:cNvPr>
          <p:cNvGrpSpPr/>
          <p:nvPr/>
        </p:nvGrpSpPr>
        <p:grpSpPr>
          <a:xfrm>
            <a:off x="1387415" y="932755"/>
            <a:ext cx="624253" cy="228600"/>
            <a:chOff x="1373767" y="878163"/>
            <a:chExt cx="624253" cy="22860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109E002-E789-4F20-A143-E939FBF1080A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lowchart: Terminator 95">
              <a:extLst>
                <a:ext uri="{FF2B5EF4-FFF2-40B4-BE49-F238E27FC236}">
                  <a16:creationId xmlns:a16="http://schemas.microsoft.com/office/drawing/2014/main" id="{FCE5E1EC-7388-4721-83E6-78CE2DE7109C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lowchart: Terminator 96">
              <a:extLst>
                <a:ext uri="{FF2B5EF4-FFF2-40B4-BE49-F238E27FC236}">
                  <a16:creationId xmlns:a16="http://schemas.microsoft.com/office/drawing/2014/main" id="{6CECCB20-805C-4D48-8526-1CB7FBEF97E5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B195E71-B115-4D4F-A6A4-963FCDDC7888}"/>
              </a:ext>
            </a:extLst>
          </p:cNvPr>
          <p:cNvGrpSpPr/>
          <p:nvPr/>
        </p:nvGrpSpPr>
        <p:grpSpPr>
          <a:xfrm>
            <a:off x="1387415" y="1642164"/>
            <a:ext cx="624253" cy="228600"/>
            <a:chOff x="1373767" y="878163"/>
            <a:chExt cx="624253" cy="22860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8C35C884-C810-42D5-951D-DD79CB2B4EDF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lowchart: Terminator 99">
              <a:extLst>
                <a:ext uri="{FF2B5EF4-FFF2-40B4-BE49-F238E27FC236}">
                  <a16:creationId xmlns:a16="http://schemas.microsoft.com/office/drawing/2014/main" id="{84D1734F-674C-4B86-B6E7-2CE2D8CD3D97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lowchart: Terminator 100">
              <a:extLst>
                <a:ext uri="{FF2B5EF4-FFF2-40B4-BE49-F238E27FC236}">
                  <a16:creationId xmlns:a16="http://schemas.microsoft.com/office/drawing/2014/main" id="{99534F88-EA5C-4CF1-A501-84997D07DC61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0138E81-A49B-4E45-A1D4-1622AA183440}"/>
              </a:ext>
            </a:extLst>
          </p:cNvPr>
          <p:cNvGrpSpPr/>
          <p:nvPr/>
        </p:nvGrpSpPr>
        <p:grpSpPr>
          <a:xfrm>
            <a:off x="1387415" y="2351573"/>
            <a:ext cx="624253" cy="228600"/>
            <a:chOff x="1373767" y="878163"/>
            <a:chExt cx="624253" cy="22860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6F71E3AD-EB58-467A-89AE-A0262780AD9D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lowchart: Terminator 103">
              <a:extLst>
                <a:ext uri="{FF2B5EF4-FFF2-40B4-BE49-F238E27FC236}">
                  <a16:creationId xmlns:a16="http://schemas.microsoft.com/office/drawing/2014/main" id="{4196A22B-5A27-4245-A43E-F736C7AD3570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lowchart: Terminator 104">
              <a:extLst>
                <a:ext uri="{FF2B5EF4-FFF2-40B4-BE49-F238E27FC236}">
                  <a16:creationId xmlns:a16="http://schemas.microsoft.com/office/drawing/2014/main" id="{F8C1F50F-8D77-414F-95F7-E83E41D55849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83EDC46-CEA6-4C1E-A193-00415ABC7DB8}"/>
              </a:ext>
            </a:extLst>
          </p:cNvPr>
          <p:cNvGrpSpPr/>
          <p:nvPr/>
        </p:nvGrpSpPr>
        <p:grpSpPr>
          <a:xfrm>
            <a:off x="1387415" y="3060982"/>
            <a:ext cx="624253" cy="228600"/>
            <a:chOff x="1373767" y="878163"/>
            <a:chExt cx="624253" cy="228600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20466D22-C638-4B24-871F-10BC28786F6E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lowchart: Terminator 107">
              <a:extLst>
                <a:ext uri="{FF2B5EF4-FFF2-40B4-BE49-F238E27FC236}">
                  <a16:creationId xmlns:a16="http://schemas.microsoft.com/office/drawing/2014/main" id="{893A051C-2A98-433D-B1ED-393C1CBF7516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lowchart: Terminator 108">
              <a:extLst>
                <a:ext uri="{FF2B5EF4-FFF2-40B4-BE49-F238E27FC236}">
                  <a16:creationId xmlns:a16="http://schemas.microsoft.com/office/drawing/2014/main" id="{618ABC20-2E65-42B3-BEB3-D8AC60525AFF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EB2024A-9BF8-4B32-8BC0-BE067293A5AF}"/>
              </a:ext>
            </a:extLst>
          </p:cNvPr>
          <p:cNvGrpSpPr/>
          <p:nvPr/>
        </p:nvGrpSpPr>
        <p:grpSpPr>
          <a:xfrm>
            <a:off x="1387415" y="3770391"/>
            <a:ext cx="624253" cy="228600"/>
            <a:chOff x="1373767" y="878163"/>
            <a:chExt cx="624253" cy="228600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2CFA88A7-E2B3-4C25-9200-718ADBCA0773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lowchart: Terminator 111">
              <a:extLst>
                <a:ext uri="{FF2B5EF4-FFF2-40B4-BE49-F238E27FC236}">
                  <a16:creationId xmlns:a16="http://schemas.microsoft.com/office/drawing/2014/main" id="{8FC19600-2F46-426A-8663-3FC326A5777F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lowchart: Terminator 112">
              <a:extLst>
                <a:ext uri="{FF2B5EF4-FFF2-40B4-BE49-F238E27FC236}">
                  <a16:creationId xmlns:a16="http://schemas.microsoft.com/office/drawing/2014/main" id="{C39B55A2-B043-4F8A-A343-A56A020E1D43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FF06A9C-FA90-4081-886F-F246BAE03EE4}"/>
              </a:ext>
            </a:extLst>
          </p:cNvPr>
          <p:cNvGrpSpPr/>
          <p:nvPr/>
        </p:nvGrpSpPr>
        <p:grpSpPr>
          <a:xfrm>
            <a:off x="1387415" y="4479800"/>
            <a:ext cx="624253" cy="228600"/>
            <a:chOff x="1373767" y="878163"/>
            <a:chExt cx="624253" cy="228600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374D9B8-651F-49A7-91A8-FD2FAD40E9A2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lowchart: Terminator 115">
              <a:extLst>
                <a:ext uri="{FF2B5EF4-FFF2-40B4-BE49-F238E27FC236}">
                  <a16:creationId xmlns:a16="http://schemas.microsoft.com/office/drawing/2014/main" id="{EAD5FACD-36BA-431C-937F-0381C8019610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lowchart: Terminator 116">
              <a:extLst>
                <a:ext uri="{FF2B5EF4-FFF2-40B4-BE49-F238E27FC236}">
                  <a16:creationId xmlns:a16="http://schemas.microsoft.com/office/drawing/2014/main" id="{7938FDC6-DF95-417F-B419-60A9AB99426E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64E75FD-9AD7-40EB-8352-6E964E16C02F}"/>
              </a:ext>
            </a:extLst>
          </p:cNvPr>
          <p:cNvGrpSpPr/>
          <p:nvPr/>
        </p:nvGrpSpPr>
        <p:grpSpPr>
          <a:xfrm>
            <a:off x="1387415" y="5189209"/>
            <a:ext cx="624253" cy="228600"/>
            <a:chOff x="1373767" y="878163"/>
            <a:chExt cx="624253" cy="228600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57673E9F-1900-445C-838B-C094D42B0E09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lowchart: Terminator 119">
              <a:extLst>
                <a:ext uri="{FF2B5EF4-FFF2-40B4-BE49-F238E27FC236}">
                  <a16:creationId xmlns:a16="http://schemas.microsoft.com/office/drawing/2014/main" id="{9B898064-62EC-41B7-A6BC-8CE255D3A656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lowchart: Terminator 120">
              <a:extLst>
                <a:ext uri="{FF2B5EF4-FFF2-40B4-BE49-F238E27FC236}">
                  <a16:creationId xmlns:a16="http://schemas.microsoft.com/office/drawing/2014/main" id="{651FFFE4-6FEA-4E09-934C-AE4789F668F1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AA88E3A-D770-48BC-9F92-A90FAE96607D}"/>
              </a:ext>
            </a:extLst>
          </p:cNvPr>
          <p:cNvGrpSpPr/>
          <p:nvPr/>
        </p:nvGrpSpPr>
        <p:grpSpPr>
          <a:xfrm>
            <a:off x="1387415" y="5898618"/>
            <a:ext cx="624253" cy="228600"/>
            <a:chOff x="1373767" y="878163"/>
            <a:chExt cx="624253" cy="228600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44559864-49D2-4830-BA29-BD946BCB3C91}"/>
                </a:ext>
              </a:extLst>
            </p:cNvPr>
            <p:cNvSpPr/>
            <p:nvPr/>
          </p:nvSpPr>
          <p:spPr>
            <a:xfrm>
              <a:off x="1769420" y="878163"/>
              <a:ext cx="228600" cy="228600"/>
            </a:xfrm>
            <a:prstGeom prst="ellipse">
              <a:avLst/>
            </a:prstGeom>
            <a:solidFill>
              <a:srgbClr val="654F51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lowchart: Terminator 123">
              <a:extLst>
                <a:ext uri="{FF2B5EF4-FFF2-40B4-BE49-F238E27FC236}">
                  <a16:creationId xmlns:a16="http://schemas.microsoft.com/office/drawing/2014/main" id="{E03137F6-EE99-4260-B2F1-0243B3AE284F}"/>
                </a:ext>
              </a:extLst>
            </p:cNvPr>
            <p:cNvSpPr/>
            <p:nvPr/>
          </p:nvSpPr>
          <p:spPr>
            <a:xfrm>
              <a:off x="1373767" y="9230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lowchart: Terminator 124">
              <a:extLst>
                <a:ext uri="{FF2B5EF4-FFF2-40B4-BE49-F238E27FC236}">
                  <a16:creationId xmlns:a16="http://schemas.microsoft.com/office/drawing/2014/main" id="{9AD30002-AAE5-44B3-A610-18A463031065}"/>
                </a:ext>
              </a:extLst>
            </p:cNvPr>
            <p:cNvSpPr/>
            <p:nvPr/>
          </p:nvSpPr>
          <p:spPr>
            <a:xfrm>
              <a:off x="1382103" y="1024367"/>
              <a:ext cx="507037" cy="52004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24000">
                  <a:schemeClr val="tx1">
                    <a:lumMod val="75000"/>
                    <a:lumOff val="25000"/>
                  </a:schemeClr>
                </a:gs>
                <a:gs pos="47000">
                  <a:schemeClr val="bg1"/>
                </a:gs>
                <a:gs pos="79668">
                  <a:schemeClr val="bg1"/>
                </a:gs>
                <a:gs pos="93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938E84-4AEA-F117-D706-AA4CED8A993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21091" y="1551328"/>
            <a:ext cx="4154540" cy="4143000"/>
          </a:xfrm>
          <a:prstGeom prst="rect">
            <a:avLst/>
          </a:prstGeom>
        </p:spPr>
      </p:pic>
      <p:pic>
        <p:nvPicPr>
          <p:cNvPr id="5" name="Picture 55">
            <a:extLst>
              <a:ext uri="{FF2B5EF4-FFF2-40B4-BE49-F238E27FC236}">
                <a16:creationId xmlns:a16="http://schemas.microsoft.com/office/drawing/2014/main" id="{C2CB99F1-EFC2-A400-9CC7-F55C303964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7536" y="2594447"/>
            <a:ext cx="499916" cy="52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5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5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4" grpId="0"/>
      <p:bldP spid="57" grpId="0"/>
      <p:bldP spid="60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/>
          <p:nvPr/>
        </p:nvSpPr>
        <p:spPr>
          <a:xfrm>
            <a:off x="4576725" y="1263822"/>
            <a:ext cx="2651760" cy="42062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497DD"/>
              </a:gs>
              <a:gs pos="100000">
                <a:srgbClr val="40C1FA"/>
              </a:gs>
            </a:gsLst>
            <a:lin ang="5400000" scaled="0"/>
          </a:gradFill>
          <a:ln>
            <a:noFill/>
          </a:ln>
          <a:effectLst>
            <a:outerShdw blurRad="203200" dist="762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0" name="Google Shape;160;p1"/>
          <p:cNvGrpSpPr/>
          <p:nvPr/>
        </p:nvGrpSpPr>
        <p:grpSpPr>
          <a:xfrm>
            <a:off x="4547327" y="5762171"/>
            <a:ext cx="2997596" cy="769258"/>
            <a:chOff x="4547327" y="5762171"/>
            <a:chExt cx="2997596" cy="769258"/>
          </a:xfrm>
        </p:grpSpPr>
        <p:sp>
          <p:nvSpPr>
            <p:cNvPr id="161" name="Google Shape;161;p1"/>
            <p:cNvSpPr/>
            <p:nvPr/>
          </p:nvSpPr>
          <p:spPr>
            <a:xfrm>
              <a:off x="4547327" y="5762171"/>
              <a:ext cx="2997596" cy="769258"/>
            </a:xfrm>
            <a:prstGeom prst="roundRect">
              <a:avLst>
                <a:gd name="adj" fmla="val 31132"/>
              </a:avLst>
            </a:prstGeom>
            <a:solidFill>
              <a:srgbClr val="4442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"/>
            <p:cNvSpPr txBox="1"/>
            <p:nvPr/>
          </p:nvSpPr>
          <p:spPr>
            <a:xfrm>
              <a:off x="4712623" y="5946837"/>
              <a:ext cx="267514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JOIN OUR TEAM</a:t>
              </a:r>
              <a:endParaRPr/>
            </a:p>
          </p:txBody>
        </p:sp>
      </p:grpSp>
      <p:grpSp>
        <p:nvGrpSpPr>
          <p:cNvPr id="163" name="Google Shape;163;p1"/>
          <p:cNvGrpSpPr/>
          <p:nvPr/>
        </p:nvGrpSpPr>
        <p:grpSpPr>
          <a:xfrm>
            <a:off x="4427304" y="-470825"/>
            <a:ext cx="3142597" cy="2766216"/>
            <a:chOff x="4825648" y="-35932"/>
            <a:chExt cx="2440955" cy="2331323"/>
          </a:xfrm>
        </p:grpSpPr>
        <p:sp>
          <p:nvSpPr>
            <p:cNvPr id="164" name="Google Shape;164;p1"/>
            <p:cNvSpPr/>
            <p:nvPr/>
          </p:nvSpPr>
          <p:spPr>
            <a:xfrm rot="9562863" flipH="1">
              <a:off x="5072949" y="250449"/>
              <a:ext cx="1946353" cy="1758560"/>
            </a:xfrm>
            <a:custGeom>
              <a:avLst/>
              <a:gdLst/>
              <a:ahLst/>
              <a:cxnLst/>
              <a:rect l="l" t="t" r="r" b="b"/>
              <a:pathLst>
                <a:path w="1728243" h="1561494" extrusionOk="0">
                  <a:moveTo>
                    <a:pt x="671485" y="1534925"/>
                  </a:moveTo>
                  <a:lnTo>
                    <a:pt x="1460545" y="1238038"/>
                  </a:lnTo>
                  <a:cubicBezTo>
                    <a:pt x="1674048" y="1157707"/>
                    <a:pt x="1782005" y="919508"/>
                    <a:pt x="1701674" y="706005"/>
                  </a:cubicBezTo>
                  <a:lnTo>
                    <a:pt x="1588792" y="405988"/>
                  </a:lnTo>
                  <a:cubicBezTo>
                    <a:pt x="1508461" y="192485"/>
                    <a:pt x="1270261" y="84528"/>
                    <a:pt x="1056759" y="164859"/>
                  </a:cubicBezTo>
                  <a:lnTo>
                    <a:pt x="729440" y="288013"/>
                  </a:lnTo>
                  <a:lnTo>
                    <a:pt x="633818" y="0"/>
                  </a:lnTo>
                  <a:lnTo>
                    <a:pt x="510896" y="370241"/>
                  </a:lnTo>
                  <a:lnTo>
                    <a:pt x="267698" y="461745"/>
                  </a:lnTo>
                  <a:cubicBezTo>
                    <a:pt x="54195" y="542076"/>
                    <a:pt x="-53762" y="780276"/>
                    <a:pt x="26569" y="993778"/>
                  </a:cubicBezTo>
                  <a:lnTo>
                    <a:pt x="139451" y="1293796"/>
                  </a:lnTo>
                  <a:cubicBezTo>
                    <a:pt x="219782" y="1507298"/>
                    <a:pt x="457982" y="1615256"/>
                    <a:pt x="671485" y="1534925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ffectLst>
              <a:outerShdw blurRad="228600" dist="1524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5078745" y="408339"/>
              <a:ext cx="1097405" cy="896978"/>
            </a:xfrm>
            <a:custGeom>
              <a:avLst/>
              <a:gdLst/>
              <a:ahLst/>
              <a:cxnLst/>
              <a:rect l="l" t="t" r="r" b="b"/>
              <a:pathLst>
                <a:path w="1097405" h="896978" extrusionOk="0">
                  <a:moveTo>
                    <a:pt x="465166" y="0"/>
                  </a:moveTo>
                  <a:lnTo>
                    <a:pt x="1082712" y="1"/>
                  </a:lnTo>
                  <a:lnTo>
                    <a:pt x="1093305" y="65909"/>
                  </a:lnTo>
                  <a:cubicBezTo>
                    <a:pt x="1096016" y="91256"/>
                    <a:pt x="1097405" y="116973"/>
                    <a:pt x="1097405" y="142999"/>
                  </a:cubicBezTo>
                  <a:cubicBezTo>
                    <a:pt x="1097405" y="559410"/>
                    <a:pt x="741881" y="896978"/>
                    <a:pt x="303321" y="896978"/>
                  </a:cubicBezTo>
                  <a:cubicBezTo>
                    <a:pt x="248501" y="896978"/>
                    <a:pt x="194979" y="891704"/>
                    <a:pt x="143286" y="881660"/>
                  </a:cubicBezTo>
                  <a:lnTo>
                    <a:pt x="1378" y="839834"/>
                  </a:lnTo>
                  <a:lnTo>
                    <a:pt x="0" y="826172"/>
                  </a:lnTo>
                  <a:lnTo>
                    <a:pt x="0" y="465166"/>
                  </a:lnTo>
                  <a:cubicBezTo>
                    <a:pt x="0" y="208263"/>
                    <a:pt x="208262" y="0"/>
                    <a:pt x="465166" y="0"/>
                  </a:cubicBezTo>
                  <a:close/>
                </a:path>
              </a:pathLst>
            </a:custGeom>
            <a:solidFill>
              <a:srgbClr val="0066FF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 rot="9562863" flipH="1">
              <a:off x="6010913" y="483206"/>
              <a:ext cx="1019396" cy="1202974"/>
            </a:xfrm>
            <a:custGeom>
              <a:avLst/>
              <a:gdLst/>
              <a:ahLst/>
              <a:cxnLst/>
              <a:rect l="l" t="t" r="r" b="b"/>
              <a:pathLst>
                <a:path w="1019396" h="1202974" extrusionOk="0">
                  <a:moveTo>
                    <a:pt x="797430" y="1199112"/>
                  </a:moveTo>
                  <a:lnTo>
                    <a:pt x="802328" y="1196683"/>
                  </a:lnTo>
                  <a:cubicBezTo>
                    <a:pt x="985444" y="1081442"/>
                    <a:pt x="1068634" y="849756"/>
                    <a:pt x="989474" y="639364"/>
                  </a:cubicBezTo>
                  <a:lnTo>
                    <a:pt x="862346" y="301484"/>
                  </a:lnTo>
                  <a:cubicBezTo>
                    <a:pt x="771877" y="61036"/>
                    <a:pt x="503615" y="-60545"/>
                    <a:pt x="263169" y="29924"/>
                  </a:cubicBezTo>
                  <a:lnTo>
                    <a:pt x="109557" y="87721"/>
                  </a:lnTo>
                  <a:lnTo>
                    <a:pt x="76155" y="142643"/>
                  </a:lnTo>
                  <a:cubicBezTo>
                    <a:pt x="-10292" y="320951"/>
                    <a:pt x="-27101" y="528671"/>
                    <a:pt x="46219" y="723539"/>
                  </a:cubicBezTo>
                  <a:cubicBezTo>
                    <a:pt x="156199" y="1015842"/>
                    <a:pt x="437733" y="1196212"/>
                    <a:pt x="744792" y="1202974"/>
                  </a:cubicBezTo>
                  <a:close/>
                </a:path>
              </a:pathLst>
            </a:custGeom>
            <a:solidFill>
              <a:srgbClr val="0099FF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>
              <a:off x="5079190" y="954773"/>
              <a:ext cx="1334863" cy="1092719"/>
            </a:xfrm>
            <a:custGeom>
              <a:avLst/>
              <a:gdLst/>
              <a:ahLst/>
              <a:cxnLst/>
              <a:rect l="l" t="t" r="r" b="b"/>
              <a:pathLst>
                <a:path w="1334863" h="1092719" extrusionOk="0">
                  <a:moveTo>
                    <a:pt x="540926" y="0"/>
                  </a:moveTo>
                  <a:cubicBezTo>
                    <a:pt x="952076" y="0"/>
                    <a:pt x="1290245" y="296691"/>
                    <a:pt x="1330910" y="676889"/>
                  </a:cubicBezTo>
                  <a:lnTo>
                    <a:pt x="1334863" y="751212"/>
                  </a:lnTo>
                  <a:lnTo>
                    <a:pt x="1020772" y="751212"/>
                  </a:lnTo>
                  <a:lnTo>
                    <a:pt x="1034205" y="1092719"/>
                  </a:lnTo>
                  <a:lnTo>
                    <a:pt x="757802" y="751212"/>
                  </a:lnTo>
                  <a:lnTo>
                    <a:pt x="465166" y="751212"/>
                  </a:lnTo>
                  <a:cubicBezTo>
                    <a:pt x="208262" y="751212"/>
                    <a:pt x="0" y="542950"/>
                    <a:pt x="0" y="286046"/>
                  </a:cubicBezTo>
                  <a:lnTo>
                    <a:pt x="0" y="204716"/>
                  </a:lnTo>
                  <a:lnTo>
                    <a:pt x="96946" y="128768"/>
                  </a:lnTo>
                  <a:cubicBezTo>
                    <a:pt x="223683" y="47471"/>
                    <a:pt x="376466" y="0"/>
                    <a:pt x="540926" y="0"/>
                  </a:cubicBezTo>
                  <a:close/>
                </a:path>
              </a:pathLst>
            </a:custGeom>
            <a:solidFill>
              <a:srgbClr val="66FFFF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1"/>
          <p:cNvSpPr txBox="1"/>
          <p:nvPr/>
        </p:nvSpPr>
        <p:spPr>
          <a:xfrm>
            <a:off x="4442862" y="858382"/>
            <a:ext cx="302743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Google Shape;169;p1"/>
          <p:cNvSpPr txBox="1"/>
          <p:nvPr/>
        </p:nvSpPr>
        <p:spPr>
          <a:xfrm>
            <a:off x="4842598" y="155031"/>
            <a:ext cx="230470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Облыстық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Google Shape;172;p1"/>
          <p:cNvSpPr/>
          <p:nvPr/>
        </p:nvSpPr>
        <p:spPr>
          <a:xfrm rot="2236282">
            <a:off x="-255917" y="2331587"/>
            <a:ext cx="5430997" cy="5701357"/>
          </a:xfrm>
          <a:custGeom>
            <a:avLst/>
            <a:gdLst/>
            <a:ahLst/>
            <a:cxnLst/>
            <a:rect l="l" t="t" r="r" b="b"/>
            <a:pathLst>
              <a:path w="5436300" h="5706924" extrusionOk="0">
                <a:moveTo>
                  <a:pt x="1314011" y="524795"/>
                </a:moveTo>
                <a:cubicBezTo>
                  <a:pt x="1729491" y="191773"/>
                  <a:pt x="2217226" y="0"/>
                  <a:pt x="2738916" y="0"/>
                </a:cubicBezTo>
                <a:cubicBezTo>
                  <a:pt x="4066854" y="0"/>
                  <a:pt x="5174789" y="1242565"/>
                  <a:pt x="5431024" y="2894390"/>
                </a:cubicBezTo>
                <a:lnTo>
                  <a:pt x="5436300" y="2939993"/>
                </a:lnTo>
                <a:lnTo>
                  <a:pt x="1798119" y="5706924"/>
                </a:lnTo>
                <a:lnTo>
                  <a:pt x="0" y="3342615"/>
                </a:lnTo>
                <a:lnTo>
                  <a:pt x="15296" y="3140602"/>
                </a:lnTo>
                <a:cubicBezTo>
                  <a:pt x="127556" y="2031532"/>
                  <a:pt x="619972" y="1081093"/>
                  <a:pt x="1314011" y="524795"/>
                </a:cubicBezTo>
                <a:close/>
              </a:path>
            </a:pathLst>
          </a:custGeom>
          <a:solidFill>
            <a:srgbClr val="4A5A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"/>
          <p:cNvSpPr/>
          <p:nvPr/>
        </p:nvSpPr>
        <p:spPr>
          <a:xfrm>
            <a:off x="8000540" y="3687461"/>
            <a:ext cx="4235805" cy="3188777"/>
          </a:xfrm>
          <a:custGeom>
            <a:avLst/>
            <a:gdLst/>
            <a:ahLst/>
            <a:cxnLst/>
            <a:rect l="l" t="t" r="r" b="b"/>
            <a:pathLst>
              <a:path w="4235805" h="3188777" extrusionOk="0">
                <a:moveTo>
                  <a:pt x="2402651" y="0"/>
                </a:moveTo>
                <a:cubicBezTo>
                  <a:pt x="3066125" y="0"/>
                  <a:pt x="3666788" y="258205"/>
                  <a:pt x="4101582" y="675666"/>
                </a:cubicBezTo>
                <a:lnTo>
                  <a:pt x="4235805" y="817461"/>
                </a:lnTo>
                <a:lnTo>
                  <a:pt x="4235805" y="3188777"/>
                </a:lnTo>
                <a:lnTo>
                  <a:pt x="182703" y="3188777"/>
                </a:lnTo>
                <a:lnTo>
                  <a:pt x="108019" y="2992859"/>
                </a:lnTo>
                <a:cubicBezTo>
                  <a:pt x="37818" y="2776154"/>
                  <a:pt x="0" y="2545751"/>
                  <a:pt x="0" y="2306867"/>
                </a:cubicBezTo>
                <a:cubicBezTo>
                  <a:pt x="0" y="1032820"/>
                  <a:pt x="1075703" y="0"/>
                  <a:pt x="2402651" y="0"/>
                </a:cubicBezTo>
                <a:close/>
              </a:path>
            </a:pathLst>
          </a:custGeom>
          <a:solidFill>
            <a:srgbClr val="DFE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"/>
          <p:cNvSpPr/>
          <p:nvPr/>
        </p:nvSpPr>
        <p:spPr>
          <a:xfrm>
            <a:off x="7011242" y="4786483"/>
            <a:ext cx="4769176" cy="2089754"/>
          </a:xfrm>
          <a:custGeom>
            <a:avLst/>
            <a:gdLst/>
            <a:ahLst/>
            <a:cxnLst/>
            <a:rect l="l" t="t" r="r" b="b"/>
            <a:pathLst>
              <a:path w="4769176" h="2089754" extrusionOk="0">
                <a:moveTo>
                  <a:pt x="2384588" y="0"/>
                </a:moveTo>
                <a:cubicBezTo>
                  <a:pt x="3701560" y="0"/>
                  <a:pt x="4769176" y="843873"/>
                  <a:pt x="4769176" y="1884844"/>
                </a:cubicBezTo>
                <a:cubicBezTo>
                  <a:pt x="4769176" y="1949905"/>
                  <a:pt x="4765006" y="2014196"/>
                  <a:pt x="4756865" y="2077559"/>
                </a:cubicBezTo>
                <a:lnTo>
                  <a:pt x="4754510" y="2089754"/>
                </a:lnTo>
                <a:lnTo>
                  <a:pt x="14666" y="2089754"/>
                </a:lnTo>
                <a:lnTo>
                  <a:pt x="12312" y="2077559"/>
                </a:lnTo>
                <a:cubicBezTo>
                  <a:pt x="4171" y="2014196"/>
                  <a:pt x="0" y="1949905"/>
                  <a:pt x="0" y="1884844"/>
                </a:cubicBezTo>
                <a:cubicBezTo>
                  <a:pt x="0" y="843873"/>
                  <a:pt x="1067616" y="0"/>
                  <a:pt x="2384588" y="0"/>
                </a:cubicBezTo>
                <a:close/>
              </a:path>
            </a:pathLst>
          </a:custGeom>
          <a:solidFill>
            <a:srgbClr val="FFA5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"/>
          <p:cNvSpPr/>
          <p:nvPr/>
        </p:nvSpPr>
        <p:spPr>
          <a:xfrm rot="1138733">
            <a:off x="2691242" y="2070019"/>
            <a:ext cx="7152400" cy="5311282"/>
          </a:xfrm>
          <a:custGeom>
            <a:avLst/>
            <a:gdLst/>
            <a:ahLst/>
            <a:cxnLst/>
            <a:rect l="l" t="t" r="r" b="b"/>
            <a:pathLst>
              <a:path w="7157233" h="5314871" extrusionOk="0">
                <a:moveTo>
                  <a:pt x="2367236" y="219961"/>
                </a:moveTo>
                <a:cubicBezTo>
                  <a:pt x="2754024" y="77660"/>
                  <a:pt x="3171824" y="0"/>
                  <a:pt x="3607675" y="0"/>
                </a:cubicBezTo>
                <a:cubicBezTo>
                  <a:pt x="5351081" y="0"/>
                  <a:pt x="6805652" y="1242565"/>
                  <a:pt x="7142054" y="2894390"/>
                </a:cubicBezTo>
                <a:lnTo>
                  <a:pt x="7157233" y="2994318"/>
                </a:lnTo>
                <a:lnTo>
                  <a:pt x="417240" y="5314871"/>
                </a:lnTo>
                <a:lnTo>
                  <a:pt x="283509" y="5035935"/>
                </a:lnTo>
                <a:cubicBezTo>
                  <a:pt x="100951" y="4602253"/>
                  <a:pt x="0" y="4125443"/>
                  <a:pt x="0" y="3624943"/>
                </a:cubicBezTo>
                <a:cubicBezTo>
                  <a:pt x="0" y="2060880"/>
                  <a:pt x="985847" y="728176"/>
                  <a:pt x="2367236" y="219961"/>
                </a:cubicBezTo>
                <a:close/>
              </a:path>
            </a:pathLst>
          </a:custGeom>
          <a:solidFill>
            <a:srgbClr val="CB3C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6" name="Google Shape;176;p1"/>
          <p:cNvGrpSpPr/>
          <p:nvPr/>
        </p:nvGrpSpPr>
        <p:grpSpPr>
          <a:xfrm>
            <a:off x="4666212" y="1829920"/>
            <a:ext cx="232562" cy="954464"/>
            <a:chOff x="1303864" y="1802050"/>
            <a:chExt cx="232562" cy="954464"/>
          </a:xfrm>
        </p:grpSpPr>
        <p:pic>
          <p:nvPicPr>
            <p:cNvPr id="177" name="Google Shape;177;p1" descr="A close up of a scree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54207" y="1802050"/>
              <a:ext cx="116282" cy="2325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1" descr="A close up of a logo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03864" y="2186983"/>
              <a:ext cx="232562" cy="232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1"/>
            <p:cNvPicPr preferRelativeResize="0"/>
            <p:nvPr/>
          </p:nvPicPr>
          <p:blipFill rotWithShape="1">
            <a:blip r:embed="rId5">
              <a:alphaModFix/>
            </a:blip>
            <a:srcRect l="13458" t="12939" r="13143" b="15329"/>
            <a:stretch/>
          </p:blipFill>
          <p:spPr>
            <a:xfrm>
              <a:off x="1317339" y="2542606"/>
              <a:ext cx="218881" cy="2139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0" name="Google Shape;180;p1"/>
          <p:cNvSpPr/>
          <p:nvPr/>
        </p:nvSpPr>
        <p:spPr>
          <a:xfrm>
            <a:off x="1242132" y="1263822"/>
            <a:ext cx="2651700" cy="4206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AEFA4"/>
              </a:gs>
              <a:gs pos="100000">
                <a:srgbClr val="B4E84D"/>
              </a:gs>
            </a:gsLst>
            <a:lin ang="5400012" scaled="0"/>
          </a:gradFill>
          <a:ln>
            <a:noFill/>
          </a:ln>
          <a:effectLst>
            <a:outerShdw blurRad="203200" dist="762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"/>
          <p:cNvSpPr/>
          <p:nvPr/>
        </p:nvSpPr>
        <p:spPr>
          <a:xfrm>
            <a:off x="7911318" y="1325880"/>
            <a:ext cx="2651700" cy="4206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A6C14"/>
              </a:gs>
              <a:gs pos="100000">
                <a:srgbClr val="FF873E"/>
              </a:gs>
            </a:gsLst>
            <a:lin ang="5400012" scaled="0"/>
          </a:gradFill>
          <a:ln>
            <a:noFill/>
          </a:ln>
          <a:effectLst>
            <a:outerShdw blurRad="203200" dist="762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4" name="Google Shape;184;p1"/>
          <p:cNvGrpSpPr/>
          <p:nvPr/>
        </p:nvGrpSpPr>
        <p:grpSpPr>
          <a:xfrm>
            <a:off x="7201313" y="-244263"/>
            <a:ext cx="4579105" cy="3016169"/>
            <a:chOff x="8123330" y="-104122"/>
            <a:chExt cx="2568966" cy="2606710"/>
          </a:xfrm>
        </p:grpSpPr>
        <p:sp>
          <p:nvSpPr>
            <p:cNvPr id="185" name="Google Shape;185;p1"/>
            <p:cNvSpPr/>
            <p:nvPr/>
          </p:nvSpPr>
          <p:spPr>
            <a:xfrm rot="8599832" flipH="1">
              <a:off x="8529169" y="228485"/>
              <a:ext cx="1757286" cy="1941496"/>
            </a:xfrm>
            <a:custGeom>
              <a:avLst/>
              <a:gdLst/>
              <a:ahLst/>
              <a:cxnLst/>
              <a:rect l="l" t="t" r="r" b="b"/>
              <a:pathLst>
                <a:path w="1756397" h="1940514" extrusionOk="0">
                  <a:moveTo>
                    <a:pt x="1292921" y="1799860"/>
                  </a:moveTo>
                  <a:lnTo>
                    <a:pt x="1471305" y="1666823"/>
                  </a:lnTo>
                  <a:cubicBezTo>
                    <a:pt x="1785102" y="1432797"/>
                    <a:pt x="1849769" y="988698"/>
                    <a:pt x="1615743" y="674901"/>
                  </a:cubicBezTo>
                  <a:lnTo>
                    <a:pt x="1455399" y="459901"/>
                  </a:lnTo>
                  <a:cubicBezTo>
                    <a:pt x="1250626" y="185329"/>
                    <a:pt x="885016" y="101497"/>
                    <a:pt x="586593" y="241608"/>
                  </a:cubicBezTo>
                  <a:lnTo>
                    <a:pt x="544814" y="266671"/>
                  </a:lnTo>
                  <a:lnTo>
                    <a:pt x="448076" y="0"/>
                  </a:lnTo>
                  <a:lnTo>
                    <a:pt x="285480" y="448211"/>
                  </a:lnTo>
                  <a:lnTo>
                    <a:pt x="285092" y="448500"/>
                  </a:lnTo>
                  <a:cubicBezTo>
                    <a:pt x="-28705" y="682527"/>
                    <a:pt x="-93372" y="1126625"/>
                    <a:pt x="140655" y="1440423"/>
                  </a:cubicBezTo>
                  <a:lnTo>
                    <a:pt x="300999" y="1655422"/>
                  </a:lnTo>
                  <a:cubicBezTo>
                    <a:pt x="535025" y="1969219"/>
                    <a:pt x="979124" y="2033886"/>
                    <a:pt x="1292921" y="1799860"/>
                  </a:cubicBezTo>
                  <a:close/>
                </a:path>
              </a:pathLst>
            </a:custGeom>
            <a:solidFill>
              <a:srgbClr val="FFA52D"/>
            </a:solidFill>
            <a:ln>
              <a:noFill/>
            </a:ln>
            <a:effectLst>
              <a:outerShdw blurRad="228600" dist="1524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 rot="8599832" flipH="1">
              <a:off x="9172891" y="57293"/>
              <a:ext cx="761549" cy="1004545"/>
            </a:xfrm>
            <a:custGeom>
              <a:avLst/>
              <a:gdLst/>
              <a:ahLst/>
              <a:cxnLst/>
              <a:rect l="l" t="t" r="r" b="b"/>
              <a:pathLst>
                <a:path w="761164" h="1004037" extrusionOk="0">
                  <a:moveTo>
                    <a:pt x="297688" y="893854"/>
                  </a:moveTo>
                  <a:lnTo>
                    <a:pt x="476072" y="760817"/>
                  </a:lnTo>
                  <a:cubicBezTo>
                    <a:pt x="711420" y="585298"/>
                    <a:pt x="806632" y="291612"/>
                    <a:pt x="740799" y="23356"/>
                  </a:cubicBezTo>
                  <a:lnTo>
                    <a:pt x="735461" y="8258"/>
                  </a:lnTo>
                  <a:lnTo>
                    <a:pt x="659874" y="36"/>
                  </a:lnTo>
                  <a:cubicBezTo>
                    <a:pt x="518554" y="-1380"/>
                    <a:pt x="380009" y="39577"/>
                    <a:pt x="263049" y="126805"/>
                  </a:cubicBezTo>
                  <a:cubicBezTo>
                    <a:pt x="29128" y="301260"/>
                    <a:pt x="-52018" y="611251"/>
                    <a:pt x="32639" y="903657"/>
                  </a:cubicBezTo>
                  <a:lnTo>
                    <a:pt x="71812" y="1004037"/>
                  </a:lnTo>
                  <a:lnTo>
                    <a:pt x="174571" y="967709"/>
                  </a:lnTo>
                  <a:cubicBezTo>
                    <a:pt x="217203" y="947693"/>
                    <a:pt x="258464" y="923107"/>
                    <a:pt x="297688" y="893854"/>
                  </a:cubicBezTo>
                  <a:close/>
                </a:path>
              </a:pathLst>
            </a:custGeom>
            <a:solidFill>
              <a:srgbClr val="FF9900">
                <a:alpha val="4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"/>
            <p:cNvSpPr/>
            <p:nvPr/>
          </p:nvSpPr>
          <p:spPr>
            <a:xfrm rot="8599832" flipH="1">
              <a:off x="8620490" y="727532"/>
              <a:ext cx="936408" cy="1473756"/>
            </a:xfrm>
            <a:custGeom>
              <a:avLst/>
              <a:gdLst/>
              <a:ahLst/>
              <a:cxnLst/>
              <a:rect l="l" t="t" r="r" b="b"/>
              <a:pathLst>
                <a:path w="935934" h="1473010" extrusionOk="0">
                  <a:moveTo>
                    <a:pt x="672886" y="1351525"/>
                  </a:moveTo>
                  <a:cubicBezTo>
                    <a:pt x="984781" y="1118918"/>
                    <a:pt x="1025076" y="645358"/>
                    <a:pt x="762888" y="293801"/>
                  </a:cubicBezTo>
                  <a:cubicBezTo>
                    <a:pt x="664568" y="161967"/>
                    <a:pt x="537673" y="66010"/>
                    <a:pt x="401013" y="9829"/>
                  </a:cubicBezTo>
                  <a:lnTo>
                    <a:pt x="369028" y="0"/>
                  </a:lnTo>
                  <a:lnTo>
                    <a:pt x="285480" y="230308"/>
                  </a:lnTo>
                  <a:lnTo>
                    <a:pt x="285092" y="230597"/>
                  </a:lnTo>
                  <a:cubicBezTo>
                    <a:pt x="-28705" y="464624"/>
                    <a:pt x="-93372" y="908722"/>
                    <a:pt x="140655" y="1222520"/>
                  </a:cubicBezTo>
                  <a:lnTo>
                    <a:pt x="300999" y="1437519"/>
                  </a:lnTo>
                  <a:lnTo>
                    <a:pt x="333488" y="1473010"/>
                  </a:lnTo>
                  <a:lnTo>
                    <a:pt x="415759" y="1465441"/>
                  </a:lnTo>
                  <a:cubicBezTo>
                    <a:pt x="507346" y="1447264"/>
                    <a:pt x="594913" y="1409677"/>
                    <a:pt x="672886" y="1351525"/>
                  </a:cubicBezTo>
                  <a:close/>
                </a:path>
              </a:pathLst>
            </a:custGeom>
            <a:solidFill>
              <a:srgbClr val="CB3C3B">
                <a:alpha val="4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 rot="8599832" flipH="1">
              <a:off x="9133275" y="902079"/>
              <a:ext cx="1324039" cy="1089207"/>
            </a:xfrm>
            <a:custGeom>
              <a:avLst/>
              <a:gdLst/>
              <a:ahLst/>
              <a:cxnLst/>
              <a:rect l="l" t="t" r="r" b="b"/>
              <a:pathLst>
                <a:path w="1323369" h="1088656" extrusionOk="0">
                  <a:moveTo>
                    <a:pt x="1209744" y="961853"/>
                  </a:moveTo>
                  <a:cubicBezTo>
                    <a:pt x="1248730" y="932777"/>
                    <a:pt x="1283473" y="899936"/>
                    <a:pt x="1313912" y="864039"/>
                  </a:cubicBezTo>
                  <a:lnTo>
                    <a:pt x="1323369" y="851545"/>
                  </a:lnTo>
                  <a:lnTo>
                    <a:pt x="1304446" y="798018"/>
                  </a:lnTo>
                  <a:cubicBezTo>
                    <a:pt x="1284430" y="755386"/>
                    <a:pt x="1259844" y="714126"/>
                    <a:pt x="1230591" y="674901"/>
                  </a:cubicBezTo>
                  <a:lnTo>
                    <a:pt x="1070247" y="459901"/>
                  </a:lnTo>
                  <a:cubicBezTo>
                    <a:pt x="865474" y="185329"/>
                    <a:pt x="499864" y="101497"/>
                    <a:pt x="201441" y="241608"/>
                  </a:cubicBezTo>
                  <a:lnTo>
                    <a:pt x="159662" y="266671"/>
                  </a:lnTo>
                  <a:lnTo>
                    <a:pt x="62924" y="0"/>
                  </a:lnTo>
                  <a:lnTo>
                    <a:pt x="0" y="173455"/>
                  </a:lnTo>
                  <a:lnTo>
                    <a:pt x="1296" y="318642"/>
                  </a:lnTo>
                  <a:cubicBezTo>
                    <a:pt x="16172" y="465649"/>
                    <a:pt x="71956" y="614639"/>
                    <a:pt x="170276" y="746474"/>
                  </a:cubicBezTo>
                  <a:cubicBezTo>
                    <a:pt x="432463" y="1098031"/>
                    <a:pt x="897849" y="1194460"/>
                    <a:pt x="1209744" y="961853"/>
                  </a:cubicBezTo>
                  <a:close/>
                </a:path>
              </a:pathLst>
            </a:custGeom>
            <a:solidFill>
              <a:srgbClr val="FFFF00">
                <a:alpha val="4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" name="Google Shape;189;p1"/>
          <p:cNvSpPr txBox="1"/>
          <p:nvPr/>
        </p:nvSpPr>
        <p:spPr>
          <a:xfrm>
            <a:off x="8260916" y="200208"/>
            <a:ext cx="2873479" cy="110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Республикалық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Google Shape;190;p1"/>
          <p:cNvSpPr txBox="1"/>
          <p:nvPr/>
        </p:nvSpPr>
        <p:spPr>
          <a:xfrm>
            <a:off x="8615418" y="1403299"/>
            <a:ext cx="1554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1" name="Google Shape;191;p1"/>
          <p:cNvGrpSpPr/>
          <p:nvPr/>
        </p:nvGrpSpPr>
        <p:grpSpPr>
          <a:xfrm>
            <a:off x="889607" y="-195966"/>
            <a:ext cx="3210053" cy="2692411"/>
            <a:chOff x="1550533" y="131209"/>
            <a:chExt cx="2128259" cy="2165628"/>
          </a:xfrm>
        </p:grpSpPr>
        <p:sp>
          <p:nvSpPr>
            <p:cNvPr id="192" name="Google Shape;192;p1"/>
            <p:cNvSpPr/>
            <p:nvPr/>
          </p:nvSpPr>
          <p:spPr>
            <a:xfrm rot="-10055723" flipH="1">
              <a:off x="1725961" y="300795"/>
              <a:ext cx="1777405" cy="1826455"/>
            </a:xfrm>
            <a:custGeom>
              <a:avLst/>
              <a:gdLst/>
              <a:ahLst/>
              <a:cxnLst/>
              <a:rect l="l" t="t" r="r" b="b"/>
              <a:pathLst>
                <a:path w="1775868" h="1824876" extrusionOk="0">
                  <a:moveTo>
                    <a:pt x="643383" y="1758144"/>
                  </a:moveTo>
                  <a:cubicBezTo>
                    <a:pt x="1114678" y="1928095"/>
                    <a:pt x="1606228" y="1762241"/>
                    <a:pt x="1741290" y="1387699"/>
                  </a:cubicBezTo>
                  <a:cubicBezTo>
                    <a:pt x="1876351" y="1013157"/>
                    <a:pt x="1603780" y="571757"/>
                    <a:pt x="1132485" y="401806"/>
                  </a:cubicBezTo>
                  <a:cubicBezTo>
                    <a:pt x="1103029" y="391184"/>
                    <a:pt x="1073494" y="381874"/>
                    <a:pt x="1043972" y="373844"/>
                  </a:cubicBezTo>
                  <a:lnTo>
                    <a:pt x="1039619" y="372846"/>
                  </a:lnTo>
                  <a:lnTo>
                    <a:pt x="903725" y="0"/>
                  </a:lnTo>
                  <a:lnTo>
                    <a:pt x="781493" y="335361"/>
                  </a:lnTo>
                  <a:lnTo>
                    <a:pt x="781102" y="335320"/>
                  </a:lnTo>
                  <a:cubicBezTo>
                    <a:pt x="437695" y="327825"/>
                    <a:pt x="135874" y="491344"/>
                    <a:pt x="34578" y="772251"/>
                  </a:cubicBezTo>
                  <a:cubicBezTo>
                    <a:pt x="-100484" y="1146793"/>
                    <a:pt x="172087" y="1588192"/>
                    <a:pt x="643383" y="1758144"/>
                  </a:cubicBez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ffectLst>
              <a:outerShdw blurRad="228600" dist="1524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"/>
            <p:cNvSpPr/>
            <p:nvPr/>
          </p:nvSpPr>
          <p:spPr>
            <a:xfrm rot="-10055723" flipH="1">
              <a:off x="1674736" y="795809"/>
              <a:ext cx="1497940" cy="1277447"/>
            </a:xfrm>
            <a:custGeom>
              <a:avLst/>
              <a:gdLst/>
              <a:ahLst/>
              <a:cxnLst/>
              <a:rect l="l" t="t" r="r" b="b"/>
              <a:pathLst>
                <a:path w="1496645" h="1276343" extrusionOk="0">
                  <a:moveTo>
                    <a:pt x="550887" y="1252791"/>
                  </a:moveTo>
                  <a:cubicBezTo>
                    <a:pt x="989366" y="1348939"/>
                    <a:pt x="1407290" y="1142009"/>
                    <a:pt x="1484345" y="790601"/>
                  </a:cubicBezTo>
                  <a:cubicBezTo>
                    <a:pt x="1493977" y="746675"/>
                    <a:pt x="1497827" y="702571"/>
                    <a:pt x="1496334" y="658831"/>
                  </a:cubicBezTo>
                  <a:lnTo>
                    <a:pt x="1487027" y="598750"/>
                  </a:lnTo>
                  <a:lnTo>
                    <a:pt x="1442779" y="557253"/>
                  </a:lnTo>
                  <a:cubicBezTo>
                    <a:pt x="1353061" y="486120"/>
                    <a:pt x="1247657" y="426667"/>
                    <a:pt x="1129833" y="384179"/>
                  </a:cubicBezTo>
                  <a:cubicBezTo>
                    <a:pt x="1100377" y="373557"/>
                    <a:pt x="1070842" y="364247"/>
                    <a:pt x="1041320" y="356217"/>
                  </a:cubicBezTo>
                  <a:lnTo>
                    <a:pt x="1036967" y="355219"/>
                  </a:lnTo>
                  <a:lnTo>
                    <a:pt x="909108" y="4417"/>
                  </a:lnTo>
                  <a:lnTo>
                    <a:pt x="894649" y="0"/>
                  </a:lnTo>
                  <a:lnTo>
                    <a:pt x="778841" y="317734"/>
                  </a:lnTo>
                  <a:lnTo>
                    <a:pt x="778450" y="317693"/>
                  </a:lnTo>
                  <a:cubicBezTo>
                    <a:pt x="435043" y="310198"/>
                    <a:pt x="133222" y="473717"/>
                    <a:pt x="31926" y="754624"/>
                  </a:cubicBezTo>
                  <a:cubicBezTo>
                    <a:pt x="23485" y="778033"/>
                    <a:pt x="16636" y="801703"/>
                    <a:pt x="11328" y="825551"/>
                  </a:cubicBezTo>
                  <a:lnTo>
                    <a:pt x="0" y="897408"/>
                  </a:lnTo>
                  <a:lnTo>
                    <a:pt x="30354" y="943327"/>
                  </a:lnTo>
                  <a:cubicBezTo>
                    <a:pt x="148780" y="1089976"/>
                    <a:pt x="331647" y="1204717"/>
                    <a:pt x="550887" y="1252791"/>
                  </a:cubicBezTo>
                  <a:close/>
                </a:path>
              </a:pathLst>
            </a:custGeom>
            <a:solidFill>
              <a:srgbClr val="009900">
                <a:alpha val="4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"/>
            <p:cNvSpPr/>
            <p:nvPr/>
          </p:nvSpPr>
          <p:spPr>
            <a:xfrm>
              <a:off x="1742523" y="325126"/>
              <a:ext cx="1069676" cy="888214"/>
            </a:xfrm>
            <a:custGeom>
              <a:avLst/>
              <a:gdLst/>
              <a:ahLst/>
              <a:cxnLst/>
              <a:rect l="l" t="t" r="r" b="b"/>
              <a:pathLst>
                <a:path w="1069676" h="888214" extrusionOk="0">
                  <a:moveTo>
                    <a:pt x="993948" y="535"/>
                  </a:moveTo>
                  <a:lnTo>
                    <a:pt x="1013334" y="2708"/>
                  </a:lnTo>
                  <a:lnTo>
                    <a:pt x="1053163" y="105537"/>
                  </a:lnTo>
                  <a:cubicBezTo>
                    <a:pt x="1063990" y="147941"/>
                    <a:pt x="1069676" y="191846"/>
                    <a:pt x="1069676" y="236816"/>
                  </a:cubicBezTo>
                  <a:cubicBezTo>
                    <a:pt x="1069676" y="596573"/>
                    <a:pt x="705773" y="888214"/>
                    <a:pt x="256876" y="888214"/>
                  </a:cubicBezTo>
                  <a:cubicBezTo>
                    <a:pt x="200764" y="888214"/>
                    <a:pt x="145980" y="883657"/>
                    <a:pt x="93069" y="874980"/>
                  </a:cubicBezTo>
                  <a:lnTo>
                    <a:pt x="7527" y="853699"/>
                  </a:lnTo>
                  <a:lnTo>
                    <a:pt x="4932" y="842369"/>
                  </a:lnTo>
                  <a:cubicBezTo>
                    <a:pt x="-46774" y="447591"/>
                    <a:pt x="314013" y="74817"/>
                    <a:pt x="810773" y="9754"/>
                  </a:cubicBezTo>
                  <a:cubicBezTo>
                    <a:pt x="872868" y="1621"/>
                    <a:pt x="934148" y="-1318"/>
                    <a:pt x="993948" y="535"/>
                  </a:cubicBezTo>
                  <a:close/>
                </a:path>
              </a:pathLst>
            </a:custGeom>
            <a:solidFill>
              <a:srgbClr val="00CC99">
                <a:alpha val="55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"/>
            <p:cNvSpPr/>
            <p:nvPr/>
          </p:nvSpPr>
          <p:spPr>
            <a:xfrm rot="-10055723" flipH="1">
              <a:off x="2805614" y="580587"/>
              <a:ext cx="729889" cy="1138449"/>
            </a:xfrm>
            <a:custGeom>
              <a:avLst/>
              <a:gdLst/>
              <a:ahLst/>
              <a:cxnLst/>
              <a:rect l="l" t="t" r="r" b="b"/>
              <a:pathLst>
                <a:path w="729258" h="1137465" extrusionOk="0">
                  <a:moveTo>
                    <a:pt x="478822" y="1137465"/>
                  </a:moveTo>
                  <a:lnTo>
                    <a:pt x="532429" y="1098749"/>
                  </a:lnTo>
                  <a:cubicBezTo>
                    <a:pt x="604869" y="1033186"/>
                    <a:pt x="660914" y="952593"/>
                    <a:pt x="694680" y="858958"/>
                  </a:cubicBezTo>
                  <a:cubicBezTo>
                    <a:pt x="795976" y="578052"/>
                    <a:pt x="667979" y="259538"/>
                    <a:pt x="398821" y="46139"/>
                  </a:cubicBezTo>
                  <a:lnTo>
                    <a:pt x="329605" y="0"/>
                  </a:lnTo>
                  <a:lnTo>
                    <a:pt x="225901" y="64297"/>
                  </a:lnTo>
                  <a:cubicBezTo>
                    <a:pt x="118027" y="147077"/>
                    <a:pt x="41197" y="258538"/>
                    <a:pt x="12301" y="390316"/>
                  </a:cubicBezTo>
                  <a:cubicBezTo>
                    <a:pt x="-45490" y="653872"/>
                    <a:pt x="104870" y="923845"/>
                    <a:pt x="368646" y="1082921"/>
                  </a:cubicBezTo>
                  <a:close/>
                </a:path>
              </a:pathLst>
            </a:custGeom>
            <a:solidFill>
              <a:srgbClr val="66FF33">
                <a:alpha val="4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" name="Google Shape;197;p1"/>
          <p:cNvSpPr txBox="1"/>
          <p:nvPr/>
        </p:nvSpPr>
        <p:spPr>
          <a:xfrm>
            <a:off x="1133939" y="33346"/>
            <a:ext cx="2942696" cy="102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Мектепшілік,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аудандық</a:t>
            </a:r>
          </a:p>
        </p:txBody>
      </p:sp>
      <p:sp>
        <p:nvSpPr>
          <p:cNvPr id="198" name="Google Shape;198;p1"/>
          <p:cNvSpPr txBox="1"/>
          <p:nvPr/>
        </p:nvSpPr>
        <p:spPr>
          <a:xfrm>
            <a:off x="920991" y="1317067"/>
            <a:ext cx="3404445" cy="1705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kk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0" name="Google Shape;200;p1"/>
          <p:cNvGrpSpPr/>
          <p:nvPr/>
        </p:nvGrpSpPr>
        <p:grpSpPr>
          <a:xfrm>
            <a:off x="8028560" y="1857790"/>
            <a:ext cx="232563" cy="954465"/>
            <a:chOff x="1303864" y="1802050"/>
            <a:chExt cx="232563" cy="954465"/>
          </a:xfrm>
        </p:grpSpPr>
        <p:pic>
          <p:nvPicPr>
            <p:cNvPr id="201" name="Google Shape;201;p1" descr="A close up of a scree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54207" y="1802050"/>
              <a:ext cx="116282" cy="2325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1" descr="A close up of a logo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03864" y="2186983"/>
              <a:ext cx="232563" cy="2325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1"/>
            <p:cNvPicPr preferRelativeResize="0"/>
            <p:nvPr/>
          </p:nvPicPr>
          <p:blipFill rotWithShape="1">
            <a:blip r:embed="rId5">
              <a:alphaModFix/>
            </a:blip>
            <a:srcRect l="13461" t="12940" r="13138" b="15328"/>
            <a:stretch/>
          </p:blipFill>
          <p:spPr>
            <a:xfrm>
              <a:off x="1317339" y="2542606"/>
              <a:ext cx="218881" cy="2139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4" name="Google Shape;204;p1"/>
          <p:cNvSpPr/>
          <p:nvPr/>
        </p:nvSpPr>
        <p:spPr>
          <a:xfrm>
            <a:off x="701126" y="5848374"/>
            <a:ext cx="9824826" cy="1009627"/>
          </a:xfrm>
          <a:custGeom>
            <a:avLst/>
            <a:gdLst/>
            <a:ahLst/>
            <a:cxnLst/>
            <a:rect l="l" t="t" r="r" b="b"/>
            <a:pathLst>
              <a:path w="9824826" h="1009627" extrusionOk="0">
                <a:moveTo>
                  <a:pt x="4912413" y="0"/>
                </a:moveTo>
                <a:cubicBezTo>
                  <a:pt x="6966163" y="0"/>
                  <a:pt x="8752575" y="366265"/>
                  <a:pt x="9668520" y="905800"/>
                </a:cubicBezTo>
                <a:lnTo>
                  <a:pt x="9824826" y="1009627"/>
                </a:lnTo>
                <a:lnTo>
                  <a:pt x="0" y="1009627"/>
                </a:lnTo>
                <a:lnTo>
                  <a:pt x="156306" y="905800"/>
                </a:lnTo>
                <a:cubicBezTo>
                  <a:pt x="1072252" y="366265"/>
                  <a:pt x="2858663" y="0"/>
                  <a:pt x="4912413" y="0"/>
                </a:cubicBezTo>
                <a:close/>
              </a:path>
            </a:pathLst>
          </a:custGeom>
          <a:solidFill>
            <a:srgbClr val="2DB5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5" name="Google Shape;205;p1"/>
          <p:cNvGrpSpPr/>
          <p:nvPr/>
        </p:nvGrpSpPr>
        <p:grpSpPr>
          <a:xfrm>
            <a:off x="1303864" y="1802050"/>
            <a:ext cx="232563" cy="954465"/>
            <a:chOff x="1303864" y="1802050"/>
            <a:chExt cx="232563" cy="954465"/>
          </a:xfrm>
        </p:grpSpPr>
        <p:pic>
          <p:nvPicPr>
            <p:cNvPr id="206" name="Google Shape;206;p1" descr="A close up of a scree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54207" y="1802050"/>
              <a:ext cx="116282" cy="2325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1" descr="A close up of a logo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03864" y="2186983"/>
              <a:ext cx="232563" cy="2325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1"/>
            <p:cNvPicPr preferRelativeResize="0"/>
            <p:nvPr/>
          </p:nvPicPr>
          <p:blipFill rotWithShape="1">
            <a:blip r:embed="rId5">
              <a:alphaModFix/>
            </a:blip>
            <a:srcRect l="13461" t="12940" r="13138" b="15328"/>
            <a:stretch/>
          </p:blipFill>
          <p:spPr>
            <a:xfrm>
              <a:off x="1317339" y="2542606"/>
              <a:ext cx="218881" cy="2139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" name="Google Shape;197;p1"/>
          <p:cNvSpPr txBox="1"/>
          <p:nvPr/>
        </p:nvSpPr>
        <p:spPr>
          <a:xfrm>
            <a:off x="3463062" y="5852468"/>
            <a:ext cx="5446689" cy="7353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Мұғалім жетістігі</a:t>
            </a:r>
            <a:endParaRPr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C8B6BEB9-18B0-EE5C-E52A-E99222F865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KZ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919BF6-D9E1-5C75-BA6B-434B43618E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749213" y="1027860"/>
            <a:ext cx="1553671" cy="2071562"/>
          </a:xfrm>
          <a:prstGeom prst="rect">
            <a:avLst/>
          </a:prstGeom>
        </p:spPr>
      </p:pic>
      <p:sp>
        <p:nvSpPr>
          <p:cNvPr id="8" name="AutoShape 4">
            <a:extLst>
              <a:ext uri="{FF2B5EF4-FFF2-40B4-BE49-F238E27FC236}">
                <a16:creationId xmlns:a16="http://schemas.microsoft.com/office/drawing/2014/main" id="{152BC9B2-A94D-F676-A3F9-B79F0E5991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KZ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86DA94-0698-3BC5-8439-DBC75EB550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747410" y="2690288"/>
            <a:ext cx="1705821" cy="25870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1C38C9B-8364-DFF3-960D-2F9A767465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4825373" y="1967818"/>
            <a:ext cx="2089754" cy="260302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92E7D6-C22B-0B4B-BF87-D374544D97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8624801" y="811309"/>
            <a:ext cx="1513837" cy="216746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5667F49-1136-8C1C-73E7-CEE7CBDECA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20267" y="2886149"/>
            <a:ext cx="2069412" cy="255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8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  <p:bldP spid="189" grpId="0"/>
      <p:bldP spid="197" grpId="0"/>
      <p:bldP spid="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53</Words>
  <Application>Microsoft Office PowerPoint</Application>
  <PresentationFormat>Широкоэкранный</PresentationFormat>
  <Paragraphs>26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Oswald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Женискул Иманбаева</dc:creator>
  <cp:lastModifiedBy>Женискул</cp:lastModifiedBy>
  <cp:revision>1</cp:revision>
  <dcterms:created xsi:type="dcterms:W3CDTF">2022-10-21T13:29:46Z</dcterms:created>
  <dcterms:modified xsi:type="dcterms:W3CDTF">2022-10-22T06:51:55Z</dcterms:modified>
</cp:coreProperties>
</file>