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256" r:id="rId2"/>
    <p:sldId id="257" r:id="rId3"/>
    <p:sldId id="258" r:id="rId4"/>
    <p:sldId id="272" r:id="rId5"/>
    <p:sldId id="28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7" r:id="rId18"/>
    <p:sldId id="276" r:id="rId19"/>
    <p:sldId id="290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EF5EA-CBC6-4E88-A777-38BE04479994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1C414-FA36-49F5-8F62-7CA72478B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60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1C414-FA36-49F5-8F62-7CA72478BEF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8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86C525-DBFF-49FA-8439-6F36EBA95902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BD2E5A-BE50-41FF-B448-B8493A680C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581128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Учитель: И. А. Макарова 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6172200" cy="238165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effectLst/>
              </a:rPr>
              <a:t>Открытый урок по теме: </a:t>
            </a:r>
            <a:r>
              <a:rPr lang="ru-RU" sz="4000" i="1" dirty="0" smtClean="0">
                <a:effectLst/>
              </a:rPr>
              <a:t>«Еда» </a:t>
            </a:r>
            <a:r>
              <a:rPr lang="en-US" sz="4000" dirty="0" smtClean="0">
                <a:effectLst/>
              </a:rPr>
              <a:t/>
            </a:r>
            <a:br>
              <a:rPr lang="en-US" sz="4000" dirty="0" smtClean="0">
                <a:effectLst/>
              </a:rPr>
            </a:br>
            <a:r>
              <a:rPr lang="ru-RU" sz="4000" dirty="0" smtClean="0">
                <a:effectLst/>
              </a:rPr>
              <a:t>в 3 классе </a:t>
            </a:r>
            <a:r>
              <a:rPr lang="en-US" sz="800" dirty="0">
                <a:effectLst/>
              </a:rPr>
              <a:t/>
            </a:r>
            <a:br>
              <a:rPr lang="en-US" sz="800" dirty="0">
                <a:effectLst/>
              </a:rPr>
            </a:br>
            <a:r>
              <a:rPr lang="en-US" sz="800" dirty="0" smtClean="0">
                <a:effectLst/>
              </a:rPr>
              <a:t>\</a:t>
            </a:r>
            <a:r>
              <a:rPr lang="ru-RU" sz="4000" dirty="0" smtClean="0">
                <a:effectLst/>
              </a:rPr>
              <a:t/>
            </a:r>
            <a:br>
              <a:rPr lang="ru-RU" sz="4000" dirty="0" smtClean="0">
                <a:effectLst/>
              </a:rPr>
            </a:br>
            <a:r>
              <a:rPr lang="ru-RU" sz="4000" dirty="0" smtClean="0">
                <a:effectLst/>
              </a:rPr>
              <a:t>по УМК «</a:t>
            </a:r>
            <a:r>
              <a:rPr lang="en-US" sz="4000" dirty="0" smtClean="0">
                <a:effectLst/>
                <a:latin typeface="Adobe Caslon Pro Bold" pitchFamily="18" charset="0"/>
              </a:rPr>
              <a:t>Spotlight 3</a:t>
            </a:r>
            <a:r>
              <a:rPr lang="ru-RU" sz="4000" dirty="0" smtClean="0">
                <a:effectLst/>
              </a:rPr>
              <a:t>»</a:t>
            </a:r>
            <a:endParaRPr lang="ru-RU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69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01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660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946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958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296" cy="6858000"/>
          </a:xfrm>
        </p:spPr>
      </p:pic>
    </p:spTree>
    <p:extLst>
      <p:ext uri="{BB962C8B-B14F-4D97-AF65-F5344CB8AC3E}">
        <p14:creationId xmlns:p14="http://schemas.microsoft.com/office/powerpoint/2010/main" val="38898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030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8312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5696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n-US" sz="4000" b="1" dirty="0" smtClean="0"/>
              <a:t>What is the odd word?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  Orange, ice cream, apple, bananas</a:t>
            </a:r>
            <a:r>
              <a:rPr lang="ru-RU" sz="32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en-US" sz="3200" dirty="0" smtClean="0"/>
              <a:t>Milk</a:t>
            </a:r>
            <a:r>
              <a:rPr lang="en-US" sz="3200" dirty="0"/>
              <a:t>, </a:t>
            </a:r>
            <a:r>
              <a:rPr lang="en-US" sz="3200" dirty="0" err="1" smtClean="0"/>
              <a:t>coca-cola</a:t>
            </a:r>
            <a:r>
              <a:rPr lang="ru-RU" sz="3200" dirty="0" smtClean="0"/>
              <a:t>, </a:t>
            </a:r>
            <a:r>
              <a:rPr lang="en-US" sz="3200" dirty="0" smtClean="0"/>
              <a:t>water</a:t>
            </a:r>
            <a:r>
              <a:rPr lang="ru-RU" sz="3200" dirty="0" smtClean="0"/>
              <a:t>, </a:t>
            </a:r>
            <a:r>
              <a:rPr lang="en-US" sz="3200" dirty="0" smtClean="0"/>
              <a:t>chicken</a:t>
            </a:r>
            <a:r>
              <a:rPr lang="ru-RU" sz="32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 smtClean="0"/>
              <a:t> </a:t>
            </a:r>
            <a:r>
              <a:rPr lang="en-US" sz="3200" dirty="0"/>
              <a:t>Tomatoes, potatoes, </a:t>
            </a:r>
            <a:r>
              <a:rPr lang="en-US" sz="3200" dirty="0" smtClean="0"/>
              <a:t>lemon</a:t>
            </a:r>
            <a:r>
              <a:rPr lang="en-US" sz="3200" dirty="0"/>
              <a:t>, </a:t>
            </a:r>
            <a:r>
              <a:rPr lang="en-US" sz="3200" dirty="0" smtClean="0"/>
              <a:t>carrot;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 P</a:t>
            </a:r>
            <a:r>
              <a:rPr lang="en-US" sz="3200" dirty="0" smtClean="0"/>
              <a:t>epper</a:t>
            </a:r>
            <a:r>
              <a:rPr lang="ru-RU" sz="3200" dirty="0" smtClean="0"/>
              <a:t>, </a:t>
            </a:r>
            <a:r>
              <a:rPr lang="en-US" sz="3200" dirty="0" smtClean="0"/>
              <a:t>watermelon</a:t>
            </a:r>
            <a:r>
              <a:rPr lang="ru-RU" sz="3200" dirty="0" smtClean="0"/>
              <a:t>, с</a:t>
            </a:r>
            <a:r>
              <a:rPr lang="en-US" sz="3200" dirty="0" err="1" smtClean="0"/>
              <a:t>herry</a:t>
            </a:r>
            <a:r>
              <a:rPr lang="ru-RU" sz="3200" dirty="0" smtClean="0"/>
              <a:t>, </a:t>
            </a:r>
            <a:r>
              <a:rPr lang="en-US" sz="3200" dirty="0" smtClean="0"/>
              <a:t>avocado.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39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462" y="260648"/>
            <a:ext cx="6512511" cy="114300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/>
              <a:t>In my lunch box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259632" y="5301208"/>
            <a:ext cx="6400800" cy="138648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	</a:t>
            </a:r>
            <a:r>
              <a:rPr lang="en-US" sz="3600" dirty="0" smtClean="0"/>
              <a:t>- I’ve got some…</a:t>
            </a:r>
          </a:p>
          <a:p>
            <a:pPr marL="45720" indent="0">
              <a:buNone/>
            </a:pPr>
            <a:r>
              <a:rPr lang="en-US" sz="3600" dirty="0" smtClean="0"/>
              <a:t>	- Have you got any…?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5" y="1403648"/>
            <a:ext cx="3541784" cy="32130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17" y="1433546"/>
            <a:ext cx="4292611" cy="31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462" y="260648"/>
            <a:ext cx="6512511" cy="1143000"/>
          </a:xfrm>
        </p:spPr>
        <p:txBody>
          <a:bodyPr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/>
              <a:t>In my lunch box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259632" y="5301208"/>
            <a:ext cx="6400800" cy="138648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	</a:t>
            </a:r>
            <a:r>
              <a:rPr lang="en-US" sz="3600" dirty="0" smtClean="0"/>
              <a:t>- I’ve got some…</a:t>
            </a:r>
          </a:p>
          <a:p>
            <a:pPr marL="45720" indent="0">
              <a:buNone/>
            </a:pPr>
            <a:r>
              <a:rPr lang="en-US" sz="3600" dirty="0" smtClean="0"/>
              <a:t>	- Have you got any…?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00" y="1403648"/>
            <a:ext cx="4228571" cy="3457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870" y="1403648"/>
            <a:ext cx="4467089" cy="33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764704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sz="2800" b="1" dirty="0" smtClean="0"/>
              <a:t>Цель:</a:t>
            </a:r>
            <a:r>
              <a:rPr lang="ru-RU" sz="2800" dirty="0" smtClean="0"/>
              <a:t> обобщение изученного материала по теме </a:t>
            </a:r>
            <a:r>
              <a:rPr lang="ru-RU" sz="2800" i="1" dirty="0" smtClean="0"/>
              <a:t>«Еда».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7377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764704"/>
            <a:ext cx="6400800" cy="34747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 smtClean="0"/>
              <a:t>  </a:t>
            </a:r>
            <a:r>
              <a:rPr lang="en-US" sz="4000" dirty="0" smtClean="0"/>
              <a:t>In America people like fast</a:t>
            </a:r>
            <a:r>
              <a:rPr lang="ru-RU" sz="4000" dirty="0" smtClean="0"/>
              <a:t> </a:t>
            </a:r>
            <a:r>
              <a:rPr lang="en-US" sz="4000" dirty="0" smtClean="0"/>
              <a:t>food</a:t>
            </a:r>
            <a:r>
              <a:rPr lang="en-US" sz="4000" dirty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6704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4"/>
            <a:ext cx="9144000" cy="6872064"/>
          </a:xfrm>
        </p:spPr>
      </p:pic>
    </p:spTree>
    <p:extLst>
      <p:ext uri="{BB962C8B-B14F-4D97-AF65-F5344CB8AC3E}">
        <p14:creationId xmlns:p14="http://schemas.microsoft.com/office/powerpoint/2010/main" val="11710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764704"/>
            <a:ext cx="6400800" cy="34747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en-US" sz="4000" dirty="0" smtClean="0"/>
          </a:p>
          <a:p>
            <a:pPr marL="45720" indent="0">
              <a:buNone/>
            </a:pPr>
            <a:endParaRPr lang="en-US" sz="4000" dirty="0"/>
          </a:p>
          <a:p>
            <a:pPr marL="45720" indent="0">
              <a:buNone/>
            </a:pPr>
            <a:endParaRPr lang="en-US" sz="40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4000" dirty="0" smtClean="0"/>
              <a:t> In Italy people like pasta.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3738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0"/>
            <a:ext cx="9141443" cy="6858000"/>
          </a:xfrm>
        </p:spPr>
      </p:pic>
    </p:spTree>
    <p:extLst>
      <p:ext uri="{BB962C8B-B14F-4D97-AF65-F5344CB8AC3E}">
        <p14:creationId xmlns:p14="http://schemas.microsoft.com/office/powerpoint/2010/main" val="99092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sz="4000" dirty="0" smtClean="0"/>
          </a:p>
          <a:p>
            <a:pPr marL="45720" indent="0">
              <a:buNone/>
            </a:pPr>
            <a:endParaRPr lang="ru-RU" sz="4000" dirty="0"/>
          </a:p>
          <a:p>
            <a:pPr marL="45720" indent="0">
              <a:buNone/>
            </a:pPr>
            <a:endParaRPr lang="ru-RU" sz="40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4000" dirty="0" smtClean="0"/>
              <a:t> </a:t>
            </a:r>
            <a:r>
              <a:rPr lang="en-US" sz="4000" dirty="0" smtClean="0"/>
              <a:t>In Japan people </a:t>
            </a:r>
            <a:r>
              <a:rPr lang="en-US" sz="4000" dirty="0"/>
              <a:t>like </a:t>
            </a:r>
            <a:r>
              <a:rPr lang="en-US" sz="4000" dirty="0" smtClean="0"/>
              <a:t>sushi</a:t>
            </a:r>
            <a:r>
              <a:rPr lang="ru-RU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75462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705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sz="4000" dirty="0" smtClean="0"/>
          </a:p>
          <a:p>
            <a:pPr marL="45720" indent="0">
              <a:buNone/>
            </a:pPr>
            <a:endParaRPr lang="ru-RU" sz="4000" dirty="0"/>
          </a:p>
          <a:p>
            <a:pPr marL="45720" indent="0">
              <a:buNone/>
            </a:pPr>
            <a:endParaRPr lang="ru-RU" sz="40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4000" dirty="0" smtClean="0"/>
              <a:t>Spain </a:t>
            </a:r>
            <a:r>
              <a:rPr lang="en-US" sz="4000" dirty="0"/>
              <a:t>is famous for its gazpacho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8600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" y="0"/>
            <a:ext cx="9153279" cy="6858000"/>
          </a:xfrm>
        </p:spPr>
      </p:pic>
    </p:spTree>
    <p:extLst>
      <p:ext uri="{BB962C8B-B14F-4D97-AF65-F5344CB8AC3E}">
        <p14:creationId xmlns:p14="http://schemas.microsoft.com/office/powerpoint/2010/main" val="134039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4337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r>
              <a:rPr lang="en-US" sz="4000" dirty="0" smtClean="0"/>
              <a:t>What is your favorite food?</a:t>
            </a:r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dirty="0" smtClean="0"/>
              <a:t>(students’ own presentations)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en-US" sz="4800" dirty="0" smtClean="0"/>
          </a:p>
          <a:p>
            <a:pPr marL="45720" indent="0" algn="ctr">
              <a:buNone/>
            </a:pPr>
            <a:endParaRPr lang="en-US" sz="4800" dirty="0"/>
          </a:p>
          <a:p>
            <a:pPr marL="45720" indent="0" algn="ctr">
              <a:buNone/>
            </a:pPr>
            <a:r>
              <a:rPr lang="en-US" sz="4800" dirty="0" smtClean="0"/>
              <a:t>Thank you!</a:t>
            </a:r>
          </a:p>
          <a:p>
            <a:pPr marL="45720" indent="0" algn="ctr">
              <a:buNone/>
            </a:pPr>
            <a:r>
              <a:rPr lang="en-US" sz="4800" dirty="0" smtClean="0"/>
              <a:t>The lesson is over.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2797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7584" y="6163239"/>
            <a:ext cx="7334201" cy="4571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052736"/>
            <a:ext cx="6885384" cy="4370427"/>
          </a:xfrm>
        </p:spPr>
        <p:txBody>
          <a:bodyPr anchor="t">
            <a:spAutoFit/>
          </a:bodyPr>
          <a:lstStyle/>
          <a:p>
            <a:pPr marL="45720" indent="0" algn="ctr">
              <a:buNone/>
            </a:pPr>
            <a:r>
              <a:rPr lang="ru-RU" sz="2800" b="1" dirty="0" smtClean="0"/>
              <a:t>Задачи: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b="1" dirty="0"/>
              <a:t> </a:t>
            </a:r>
            <a:r>
              <a:rPr lang="ru-RU" sz="2400" b="1" u="sng" dirty="0" smtClean="0"/>
              <a:t>Учебная:</a:t>
            </a:r>
            <a:r>
              <a:rPr lang="ru-RU" sz="2400" b="1" dirty="0" smtClean="0"/>
              <a:t> </a:t>
            </a:r>
            <a:r>
              <a:rPr lang="ru-RU" sz="2400" dirty="0" smtClean="0"/>
              <a:t>контроль усвоения языкового материала;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u="sng" dirty="0" smtClean="0"/>
              <a:t>Развивающая:</a:t>
            </a:r>
            <a:r>
              <a:rPr lang="ru-RU" sz="2400" b="1" dirty="0" smtClean="0"/>
              <a:t> </a:t>
            </a:r>
            <a:r>
              <a:rPr lang="ru-RU" sz="2400" dirty="0" smtClean="0"/>
              <a:t>формирование у учащихся  интереса к изучению английского языка;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/>
              <a:t> </a:t>
            </a:r>
            <a:r>
              <a:rPr lang="ru-RU" sz="2400" b="1" u="sng" dirty="0" smtClean="0"/>
              <a:t>Воспитательная:</a:t>
            </a:r>
            <a:r>
              <a:rPr lang="ru-RU" sz="2400" b="1" dirty="0" smtClean="0"/>
              <a:t> </a:t>
            </a:r>
            <a:r>
              <a:rPr lang="ru-RU" sz="2400" dirty="0" smtClean="0"/>
              <a:t>воспитание культуры общения;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b="1" dirty="0" smtClean="0"/>
              <a:t> </a:t>
            </a:r>
            <a:r>
              <a:rPr lang="ru-RU" sz="2400" b="1" u="sng" dirty="0" smtClean="0"/>
              <a:t>Образовательная:</a:t>
            </a:r>
            <a:r>
              <a:rPr lang="ru-RU" sz="2400" b="1" dirty="0" smtClean="0"/>
              <a:t> </a:t>
            </a:r>
            <a:r>
              <a:rPr lang="ru-RU" sz="2400" dirty="0" smtClean="0"/>
              <a:t>расширение словарного запаса по английскому языку в рамках данной темы.</a:t>
            </a:r>
          </a:p>
        </p:txBody>
      </p:sp>
    </p:spTree>
    <p:extLst>
      <p:ext uri="{BB962C8B-B14F-4D97-AF65-F5344CB8AC3E}">
        <p14:creationId xmlns:p14="http://schemas.microsoft.com/office/powerpoint/2010/main" val="39202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94555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272808" cy="576064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en-US" sz="4400" dirty="0" smtClean="0"/>
              <a:t>I like apples,</a:t>
            </a:r>
          </a:p>
          <a:p>
            <a:pPr marL="45720" indent="0" algn="ctr">
              <a:buNone/>
            </a:pPr>
            <a:r>
              <a:rPr lang="en-US" sz="4400" dirty="0" smtClean="0"/>
              <a:t>We like apples,</a:t>
            </a:r>
          </a:p>
          <a:p>
            <a:pPr marL="45720" indent="0" algn="ctr">
              <a:buNone/>
            </a:pPr>
            <a:r>
              <a:rPr lang="en-US" sz="4400" dirty="0" smtClean="0"/>
              <a:t>They like apples too.</a:t>
            </a:r>
          </a:p>
          <a:p>
            <a:pPr marL="45720" indent="0" algn="ctr">
              <a:buNone/>
            </a:pPr>
            <a:r>
              <a:rPr lang="en-US" sz="4400" dirty="0" smtClean="0"/>
              <a:t>He likes apples,</a:t>
            </a:r>
          </a:p>
          <a:p>
            <a:pPr marL="45720" indent="0" algn="ctr">
              <a:buNone/>
            </a:pPr>
            <a:r>
              <a:rPr lang="en-US" sz="4400" dirty="0" smtClean="0"/>
              <a:t>She likes apples, </a:t>
            </a:r>
          </a:p>
          <a:p>
            <a:pPr marL="45720" indent="0" algn="ctr">
              <a:buNone/>
            </a:pPr>
            <a:r>
              <a:rPr lang="en-US" sz="4400" dirty="0" smtClean="0"/>
              <a:t>It likes apples.</a:t>
            </a:r>
          </a:p>
          <a:p>
            <a:pPr marL="45720" indent="0" algn="ctr">
              <a:buNone/>
            </a:pPr>
            <a:r>
              <a:rPr lang="en-US" sz="4400" dirty="0" smtClean="0"/>
              <a:t> </a:t>
            </a:r>
            <a:r>
              <a:rPr lang="en-US" sz="4400" dirty="0"/>
              <a:t>A</a:t>
            </a:r>
            <a:r>
              <a:rPr lang="en-US" sz="4400" dirty="0" smtClean="0"/>
              <a:t>nd you?</a:t>
            </a:r>
          </a:p>
        </p:txBody>
      </p:sp>
    </p:spTree>
    <p:extLst>
      <p:ext uri="{BB962C8B-B14F-4D97-AF65-F5344CB8AC3E}">
        <p14:creationId xmlns:p14="http://schemas.microsoft.com/office/powerpoint/2010/main" val="35306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217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131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0"/>
            <a:ext cx="9131812" cy="6858000"/>
          </a:xfrm>
        </p:spPr>
      </p:pic>
    </p:spTree>
    <p:extLst>
      <p:ext uri="{BB962C8B-B14F-4D97-AF65-F5344CB8AC3E}">
        <p14:creationId xmlns:p14="http://schemas.microsoft.com/office/powerpoint/2010/main" val="1613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15949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335</TotalTime>
  <Words>198</Words>
  <Application>Microsoft Office PowerPoint</Application>
  <PresentationFormat>Экран (4:3)</PresentationFormat>
  <Paragraphs>62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Adobe Caslon Pro Bold</vt:lpstr>
      <vt:lpstr>Arial</vt:lpstr>
      <vt:lpstr>Calibri</vt:lpstr>
      <vt:lpstr>Georgia</vt:lpstr>
      <vt:lpstr>Trebuchet MS</vt:lpstr>
      <vt:lpstr>Wingdings</vt:lpstr>
      <vt:lpstr>Воздушный поток</vt:lpstr>
      <vt:lpstr>Открытый урок по теме: «Еда»  в 3 классе  \ по УМК «Spotlight 3»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In my lunch box</vt:lpstr>
      <vt:lpstr>In my lunch box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теме: «Еда» в з классе  по УМК «Spotlight 3»</dc:title>
  <dc:creator>RePack by Diakov</dc:creator>
  <cp:lastModifiedBy>лицей 123</cp:lastModifiedBy>
  <cp:revision>29</cp:revision>
  <dcterms:created xsi:type="dcterms:W3CDTF">2014-12-01T08:44:25Z</dcterms:created>
  <dcterms:modified xsi:type="dcterms:W3CDTF">2017-03-13T05:39:51Z</dcterms:modified>
</cp:coreProperties>
</file>