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93" r:id="rId2"/>
    <p:sldId id="292" r:id="rId3"/>
    <p:sldId id="256" r:id="rId4"/>
    <p:sldId id="267" r:id="rId5"/>
    <p:sldId id="262" r:id="rId6"/>
    <p:sldId id="269" r:id="rId7"/>
    <p:sldId id="260" r:id="rId8"/>
    <p:sldId id="258" r:id="rId9"/>
    <p:sldId id="261" r:id="rId10"/>
    <p:sldId id="266" r:id="rId11"/>
    <p:sldId id="259" r:id="rId12"/>
    <p:sldId id="264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93" autoAdjust="0"/>
    <p:restoredTop sz="94624" autoAdjust="0"/>
  </p:normalViewPr>
  <p:slideViewPr>
    <p:cSldViewPr>
      <p:cViewPr>
        <p:scale>
          <a:sx n="66" d="100"/>
          <a:sy n="66" d="100"/>
        </p:scale>
        <p:origin x="-78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994B-12DF-4DBA-817C-357977BFA313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CF64AA-6F87-49EB-94C8-F19AD7CD8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994B-12DF-4DBA-817C-357977BFA313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64AA-6F87-49EB-94C8-F19AD7CD8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994B-12DF-4DBA-817C-357977BFA313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64AA-6F87-49EB-94C8-F19AD7CD8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994B-12DF-4DBA-817C-357977BFA313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CF64AA-6F87-49EB-94C8-F19AD7CD8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994B-12DF-4DBA-817C-357977BFA313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64AA-6F87-49EB-94C8-F19AD7CD81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994B-12DF-4DBA-817C-357977BFA313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64AA-6F87-49EB-94C8-F19AD7CD8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994B-12DF-4DBA-817C-357977BFA313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CF64AA-6F87-49EB-94C8-F19AD7CD81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994B-12DF-4DBA-817C-357977BFA313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64AA-6F87-49EB-94C8-F19AD7CD8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994B-12DF-4DBA-817C-357977BFA313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64AA-6F87-49EB-94C8-F19AD7CD8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994B-12DF-4DBA-817C-357977BFA313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64AA-6F87-49EB-94C8-F19AD7CD8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994B-12DF-4DBA-817C-357977BFA313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64AA-6F87-49EB-94C8-F19AD7CD81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4E994B-12DF-4DBA-817C-357977BFA313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CF64AA-6F87-49EB-94C8-F19AD7CD81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Servak\d\1%20&#1041;&#1040;&#1051;&#1051;&#1067;\20%20&#1063;&#1045;&#1061;%20&#1082;&#1086;&#1085;&#1082;&#1091;&#1088;&#1089;\22%20&#1095;&#1077;%20&#1087;&#1088;&#1077;&#1079;&#1077;&#1085;&#1090;%20&#1074;&#1080;&#1082;&#1090;&#1086;&#1088;\&#1084;&#1072;&#1075;&#1080;&#1103;+&#1093;&#1083;&#1086;&#1087;&#1082;&#1080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Servak\d\1%20&#1041;&#1040;&#1051;&#1051;&#1067;\20%20&#1063;&#1045;&#1061;%20&#1082;&#1086;&#1085;&#1082;&#1091;&#1088;&#1089;\22%20&#1095;&#1077;%20&#1087;&#1088;&#1077;&#1079;&#1077;&#1085;&#1090;%20&#1074;&#1080;&#1082;&#1090;&#1086;&#1088;\&#1084;&#1072;&#1075;&#1080;&#1103;+&#1093;&#1083;&#1086;&#1087;&#1082;&#1080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Servak\d\1%20&#1041;&#1040;&#1051;&#1051;&#1067;\20%20&#1063;&#1045;&#1061;%20&#1082;&#1086;&#1085;&#1082;&#1091;&#1088;&#1089;\22%20&#1095;&#1077;%20&#1087;&#1088;&#1077;&#1079;&#1077;&#1085;&#1090;%20&#1074;&#1080;&#1082;&#1090;&#1086;&#1088;\&#1061;&#1051;&#1054;&#1055;&#1050;&#1048;%20%2000396%20(1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Servak\d\1%20&#1041;&#1040;&#1051;&#1051;&#1067;\20%20&#1063;&#1045;&#1061;%20&#1082;&#1086;&#1085;&#1082;&#1091;&#1088;&#1089;\22%20&#1095;&#1077;%20&#1087;&#1088;&#1077;&#1079;&#1077;&#1085;&#1090;%20&#1074;&#1080;&#1082;&#1090;&#1086;&#1088;\&#1084;&#1072;&#1075;&#1080;&#1103;+&#1093;&#1083;&#1086;&#1087;&#1082;&#1080;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Servak\d\1%20&#1041;&#1040;&#1051;&#1051;&#1067;\20%20&#1063;&#1045;&#1061;%20&#1082;&#1086;&#1085;&#1082;&#1091;&#1088;&#1089;\22%20&#1095;&#1077;%20&#1087;&#1088;&#1077;&#1079;&#1077;&#1085;&#1090;%20&#1074;&#1080;&#1082;&#1090;&#1086;&#1088;\&#1084;&#1072;&#1075;&#1080;&#1103;+&#1093;&#1083;&#1086;&#1087;&#1082;&#1080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Servak\d\1%20&#1041;&#1040;&#1051;&#1051;&#1067;\20%20&#1063;&#1045;&#1061;%20&#1082;&#1086;&#1085;&#1082;&#1091;&#1088;&#1089;\22%20&#1095;&#1077;%20&#1087;&#1088;&#1077;&#1079;&#1077;&#1085;&#1090;%20&#1074;&#1080;&#1082;&#1090;&#1086;&#1088;\&#1084;&#1072;&#1075;&#1080;&#1103;+&#1093;&#1083;&#1086;&#1087;&#1082;&#1080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Народные  инструменты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m2oreb2h3yi0e8ik8z3358r656pltor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042" y="1554163"/>
            <a:ext cx="67363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00042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ОТВЕТ:  </a:t>
            </a:r>
            <a:r>
              <a:rPr lang="ru-RU" sz="3600" dirty="0" smtClean="0">
                <a:solidFill>
                  <a:srgbClr val="FF0000"/>
                </a:solidFill>
              </a:rPr>
              <a:t>ГАРМОНЬ 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 descr="D:\e642ec5000c0d16c511647df9b4b4836_w2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3314" y="4929198"/>
            <a:ext cx="1690686" cy="1690686"/>
          </a:xfrm>
          <a:prstGeom prst="rect">
            <a:avLst/>
          </a:prstGeom>
          <a:noFill/>
        </p:spPr>
      </p:pic>
      <p:pic>
        <p:nvPicPr>
          <p:cNvPr id="7171" name="Picture 3" descr="D:\цирк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174866"/>
            <a:ext cx="4000528" cy="3111522"/>
          </a:xfrm>
          <a:prstGeom prst="rect">
            <a:avLst/>
          </a:prstGeom>
          <a:noFill/>
        </p:spPr>
      </p:pic>
      <p:pic>
        <p:nvPicPr>
          <p:cNvPr id="8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flipV="1">
            <a:off x="2488893" y="5572140"/>
            <a:ext cx="4734349" cy="1000132"/>
          </a:xfrm>
          <a:prstGeom prst="rect">
            <a:avLst/>
          </a:prstGeom>
          <a:noFill/>
        </p:spPr>
      </p:pic>
      <p:pic>
        <p:nvPicPr>
          <p:cNvPr id="10" name="магия+хлоп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8596" y="6000768"/>
            <a:ext cx="304800" cy="304800"/>
          </a:xfrm>
          <a:prstGeom prst="rect">
            <a:avLst/>
          </a:prstGeom>
        </p:spPr>
      </p:pic>
      <p:pic>
        <p:nvPicPr>
          <p:cNvPr id="10242" name="Picture 2" descr="https://e7.pngegg.com/pngimages/297/1007/png-clipart-accordion-musical-instruments-musical-theatre-bass-accordion-accordion-musical-instrument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1428736"/>
            <a:ext cx="5563920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500042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 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pic>
        <p:nvPicPr>
          <p:cNvPr id="5" name="Рисунок 4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3570" y="1571612"/>
            <a:ext cx="2143762" cy="3286148"/>
          </a:xfrm>
          <a:prstGeom prst="rect">
            <a:avLst/>
          </a:prstGeom>
        </p:spPr>
      </p:pic>
      <p:pic>
        <p:nvPicPr>
          <p:cNvPr id="6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flipV="1">
            <a:off x="2357422" y="5786454"/>
            <a:ext cx="4058014" cy="857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1538" y="1428736"/>
            <a:ext cx="407196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5я  ЗАГАДКА 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Есть у нас веселый друг,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Очень любит громкий стук.</a:t>
            </a:r>
          </a:p>
          <a:p>
            <a:endParaRPr lang="ru-RU" sz="2400" b="1" dirty="0" smtClean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Тут ответ совсем не труден -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Знают все, что это…</a:t>
            </a:r>
          </a:p>
          <a:p>
            <a:endParaRPr lang="ru-RU" sz="24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3" descr="m2oreb2h3yi0e8ik8z3358r656pltor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7166"/>
            <a:ext cx="191387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00042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4800" dirty="0" smtClean="0"/>
              <a:t>ОТВЕТ:  </a:t>
            </a:r>
            <a:r>
              <a:rPr lang="ru-RU" sz="4800" dirty="0" smtClean="0">
                <a:solidFill>
                  <a:srgbClr val="FF0000"/>
                </a:solidFill>
              </a:rPr>
              <a:t>БУБЕН</a:t>
            </a:r>
            <a:endParaRPr lang="en-US" sz="4800" b="1" dirty="0" smtClean="0">
              <a:solidFill>
                <a:srgbClr val="FF0000"/>
              </a:solidFill>
            </a:endParaRPr>
          </a:p>
        </p:txBody>
      </p:sp>
      <p:pic>
        <p:nvPicPr>
          <p:cNvPr id="8195" name="Picture 3" descr="D:\a49ad46650464aa20f3cc71495ef6d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9694" y="1428736"/>
            <a:ext cx="2676884" cy="2857520"/>
          </a:xfrm>
          <a:prstGeom prst="rect">
            <a:avLst/>
          </a:prstGeom>
          <a:noFill/>
        </p:spPr>
      </p:pic>
      <p:pic>
        <p:nvPicPr>
          <p:cNvPr id="8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flipV="1">
            <a:off x="3143240" y="6249532"/>
            <a:ext cx="2880320" cy="608468"/>
          </a:xfrm>
          <a:prstGeom prst="rect">
            <a:avLst/>
          </a:prstGeom>
          <a:noFill/>
        </p:spPr>
      </p:pic>
      <p:pic>
        <p:nvPicPr>
          <p:cNvPr id="11" name="Picture 2" descr="D:\e642ec5000c0d16c511647df9b4b4836_w20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643446"/>
            <a:ext cx="1690686" cy="1690686"/>
          </a:xfrm>
          <a:prstGeom prst="rect">
            <a:avLst/>
          </a:prstGeom>
          <a:noFill/>
        </p:spPr>
      </p:pic>
      <p:pic>
        <p:nvPicPr>
          <p:cNvPr id="9" name="магия+хлоп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8596" y="6000768"/>
            <a:ext cx="304800" cy="304800"/>
          </a:xfrm>
          <a:prstGeom prst="rect">
            <a:avLst/>
          </a:prstGeom>
        </p:spPr>
      </p:pic>
      <p:pic>
        <p:nvPicPr>
          <p:cNvPr id="8194" name="Picture 2" descr="https://sun9-53.userapi.com/c639724/v639724904/5063/Sp4QIuZ-ip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1357299"/>
            <a:ext cx="4810125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357562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СПАСИБО !</a:t>
            </a:r>
            <a:endParaRPr lang="en-US" sz="9600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flipV="1">
            <a:off x="2643174" y="5286388"/>
            <a:ext cx="4058014" cy="1285884"/>
          </a:xfrm>
          <a:prstGeom prst="rect">
            <a:avLst/>
          </a:prstGeom>
          <a:noFill/>
        </p:spPr>
      </p:pic>
      <p:pic>
        <p:nvPicPr>
          <p:cNvPr id="1026" name="Picture 2" descr="D:\22 викторина че моя\b56f56af1e896db8525befc1f44b9354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285860"/>
            <a:ext cx="1689096" cy="1689096"/>
          </a:xfrm>
          <a:prstGeom prst="rect">
            <a:avLst/>
          </a:prstGeom>
          <a:noFill/>
        </p:spPr>
      </p:pic>
      <p:pic>
        <p:nvPicPr>
          <p:cNvPr id="8" name="Picture 2" descr="D:\22 викторина че моя\b56f56af1e896db8525befc1f44b9354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214546" y="1214422"/>
            <a:ext cx="1689096" cy="1689096"/>
          </a:xfrm>
          <a:prstGeom prst="rect">
            <a:avLst/>
          </a:prstGeom>
          <a:noFill/>
        </p:spPr>
      </p:pic>
      <p:pic>
        <p:nvPicPr>
          <p:cNvPr id="9" name="ХЛОПКИ  00396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002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музыкальная  </a:t>
            </a:r>
            <a:r>
              <a:rPr lang="ru-RU" dirty="0" smtClean="0">
                <a:solidFill>
                  <a:srgbClr val="7030A0"/>
                </a:solidFill>
              </a:rPr>
              <a:t>Викторина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«Угадай  инструмент»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img-fotki.yandex.ru/get/6212/160878850.8c/0_76668_4259918f_X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flipV="1">
            <a:off x="3286116" y="5500702"/>
            <a:ext cx="2877561" cy="7858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3429000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Цель: закрепление представлений детей о  музыкальных инструментах.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Подготовила </a:t>
            </a:r>
          </a:p>
          <a:p>
            <a:pPr algn="r"/>
            <a:r>
              <a:rPr lang="ru-RU" dirty="0" smtClean="0"/>
              <a:t>музыкальный руководитель – 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Горчакова Л.Н., 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Таганрог - 2022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</a:b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3" descr="m2oreb2h3yi0e8ik8z3358r656pltor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071546"/>
            <a:ext cx="2445506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00042"/>
            <a:ext cx="41434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lain"/>
            </a:pPr>
            <a:r>
              <a:rPr lang="ru-RU" sz="2800" b="1" dirty="0" smtClean="0">
                <a:solidFill>
                  <a:srgbClr val="002060"/>
                </a:solidFill>
              </a:rPr>
              <a:t>ЗАГАДКА</a:t>
            </a:r>
          </a:p>
          <a:p>
            <a:pPr marL="514350" indent="-514350" algn="ctr">
              <a:buAutoNum type="arabicPlain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514350" indent="-514350"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А всего-то три струны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Ей для музыки нужны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Ой, звенит она, звенит.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Всех игрою веселит!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Кто такая? Отгадай-ка…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Это наша…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en-US" sz="2800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5008" y="1071546"/>
            <a:ext cx="1929448" cy="3150517"/>
          </a:xfrm>
          <a:prstGeom prst="rect">
            <a:avLst/>
          </a:prstGeom>
        </p:spPr>
      </p:pic>
      <p:pic>
        <p:nvPicPr>
          <p:cNvPr id="6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flipV="1">
            <a:off x="2285984" y="5643578"/>
            <a:ext cx="4232991" cy="89422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18473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3" descr="m2oreb2h3yi0e8ik8z3358r656pltor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191387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00042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     </a:t>
            </a:r>
            <a:r>
              <a:rPr lang="ru-RU" sz="4000" dirty="0" smtClean="0"/>
              <a:t>ОТВЕТ:  </a:t>
            </a:r>
            <a:r>
              <a:rPr lang="ru-RU" sz="4000" b="1" dirty="0" smtClean="0">
                <a:solidFill>
                  <a:srgbClr val="FF0000"/>
                </a:solidFill>
              </a:rPr>
              <a:t>«Балалайка»</a:t>
            </a:r>
          </a:p>
          <a:p>
            <a:pPr algn="ctr"/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3143248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Ответ</a:t>
            </a:r>
            <a:endParaRPr lang="en-US" sz="5400" dirty="0" smtClean="0"/>
          </a:p>
        </p:txBody>
      </p:sp>
      <p:pic>
        <p:nvPicPr>
          <p:cNvPr id="9" name="Picture 2" descr="D:\e642ec5000c0d16c511647df9b4b4836_w2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429132"/>
            <a:ext cx="1905000" cy="1905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flipV="1">
            <a:off x="3071802" y="5929330"/>
            <a:ext cx="3556656" cy="928670"/>
          </a:xfrm>
          <a:prstGeom prst="rect">
            <a:avLst/>
          </a:prstGeom>
          <a:noFill/>
        </p:spPr>
      </p:pic>
      <p:pic>
        <p:nvPicPr>
          <p:cNvPr id="10" name="магия+хлоп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000768"/>
            <a:ext cx="304800" cy="304800"/>
          </a:xfrm>
          <a:prstGeom prst="rect">
            <a:avLst/>
          </a:prstGeom>
        </p:spPr>
      </p:pic>
      <p:pic>
        <p:nvPicPr>
          <p:cNvPr id="12" name="Picture 2" descr="D:\фо че\22 че презент фо\свои фото сценок.jpg"/>
          <p:cNvPicPr>
            <a:picLocks noChangeAspect="1" noChangeArrowheads="1"/>
          </p:cNvPicPr>
          <p:nvPr/>
        </p:nvPicPr>
        <p:blipFill>
          <a:blip r:embed="rId6"/>
          <a:srcRect l="70625" t="10000" b="51250"/>
          <a:stretch>
            <a:fillRect/>
          </a:stretch>
        </p:blipFill>
        <p:spPr bwMode="auto">
          <a:xfrm>
            <a:off x="2928926" y="2000240"/>
            <a:ext cx="3110998" cy="3077911"/>
          </a:xfrm>
          <a:prstGeom prst="rect">
            <a:avLst/>
          </a:prstGeom>
          <a:noFill/>
        </p:spPr>
      </p:pic>
      <p:pic>
        <p:nvPicPr>
          <p:cNvPr id="13" name="Picture 2" descr="D:\фо че\22 че презент фо\свои фото сценок.jpg"/>
          <p:cNvPicPr>
            <a:picLocks noChangeAspect="1" noChangeArrowheads="1"/>
          </p:cNvPicPr>
          <p:nvPr/>
        </p:nvPicPr>
        <p:blipFill>
          <a:blip r:embed="rId6"/>
          <a:srcRect l="70625" t="10000" b="51250"/>
          <a:stretch>
            <a:fillRect/>
          </a:stretch>
        </p:blipFill>
        <p:spPr bwMode="auto">
          <a:xfrm>
            <a:off x="3081326" y="2152640"/>
            <a:ext cx="3110998" cy="3077911"/>
          </a:xfrm>
          <a:prstGeom prst="rect">
            <a:avLst/>
          </a:prstGeom>
          <a:noFill/>
        </p:spPr>
      </p:pic>
      <p:pic>
        <p:nvPicPr>
          <p:cNvPr id="16386" name="Picture 2" descr="Детская школа искусств № 2 города Шиханы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1285860"/>
            <a:ext cx="3500462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214422"/>
            <a:ext cx="50006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2я   ЗАГАДКА 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dirty="0" smtClean="0"/>
              <a:t>Звенит струна, поет она, </a:t>
            </a:r>
          </a:p>
          <a:p>
            <a:r>
              <a:rPr lang="ru-RU" sz="2400" dirty="0" smtClean="0"/>
              <a:t>И песня всем ее слышна. 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00B050"/>
                </a:solidFill>
              </a:rPr>
              <a:t>Шесть струн играют что угодно,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 А инструмент тот вечно модный.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Он никогда не станет старым.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Тот инструмент зовем...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2198" y="714356"/>
            <a:ext cx="2364294" cy="4454585"/>
          </a:xfrm>
          <a:prstGeom prst="rect">
            <a:avLst/>
          </a:prstGeom>
        </p:spPr>
      </p:pic>
      <p:pic>
        <p:nvPicPr>
          <p:cNvPr id="5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flipV="1">
            <a:off x="2428860" y="5715016"/>
            <a:ext cx="3894823" cy="822782"/>
          </a:xfrm>
          <a:prstGeom prst="rect">
            <a:avLst/>
          </a:prstGeom>
          <a:noFill/>
        </p:spPr>
      </p:pic>
      <p:pic>
        <p:nvPicPr>
          <p:cNvPr id="8" name="Содержимое 3" descr="m2oreb2h3yi0e8ik8z3358r656pltor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191387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00042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3200" dirty="0" smtClean="0"/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ГИТАРА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 descr="D:\1458240899_333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4143380"/>
            <a:ext cx="2143120" cy="2143120"/>
          </a:xfrm>
          <a:prstGeom prst="rect">
            <a:avLst/>
          </a:prstGeom>
          <a:noFill/>
        </p:spPr>
      </p:pic>
      <p:pic>
        <p:nvPicPr>
          <p:cNvPr id="9218" name="Picture 2" descr="D:\vank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7019" y="1084817"/>
            <a:ext cx="3990985" cy="4248473"/>
          </a:xfrm>
          <a:prstGeom prst="rect">
            <a:avLst/>
          </a:prstGeom>
          <a:noFill/>
        </p:spPr>
      </p:pic>
      <p:pic>
        <p:nvPicPr>
          <p:cNvPr id="9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flipV="1">
            <a:off x="2812694" y="5662650"/>
            <a:ext cx="3590049" cy="785794"/>
          </a:xfrm>
          <a:prstGeom prst="rect">
            <a:avLst/>
          </a:prstGeom>
          <a:noFill/>
        </p:spPr>
      </p:pic>
      <p:pic>
        <p:nvPicPr>
          <p:cNvPr id="8" name="магия+хлоп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8596" y="6000768"/>
            <a:ext cx="304800" cy="304800"/>
          </a:xfrm>
          <a:prstGeom prst="rect">
            <a:avLst/>
          </a:prstGeom>
        </p:spPr>
      </p:pic>
      <p:sp>
        <p:nvSpPr>
          <p:cNvPr id="14338" name="AutoShape 2" descr="https://catherineasquithgallery.com/uploads/posts/2021-03/1614586652_40-p-gitara-na-belom-fone-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3/1614586652_40-p-gitara-na-belom-fone-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img2.freepng.ru/20191212/ujq/transparent-guitar-5df363add02483.291597891576231853852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1214422"/>
            <a:ext cx="4013199" cy="40131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00042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algn="ctr"/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3570" y="1071546"/>
            <a:ext cx="2143762" cy="3500462"/>
          </a:xfrm>
          <a:prstGeom prst="rect">
            <a:avLst/>
          </a:prstGeom>
        </p:spPr>
      </p:pic>
      <p:pic>
        <p:nvPicPr>
          <p:cNvPr id="6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flipV="1">
            <a:off x="2394759" y="5682890"/>
            <a:ext cx="4232991" cy="8942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1714488"/>
            <a:ext cx="392909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</a:rPr>
              <a:t>3я  ЗАГАДКА </a:t>
            </a:r>
          </a:p>
          <a:p>
            <a:pPr marL="457200" indent="-457200">
              <a:buAutoNum type="arabicPlain" startAt="3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/>
            <a:r>
              <a:rPr lang="ru-RU" sz="2400" b="1" dirty="0" smtClean="0">
                <a:solidFill>
                  <a:srgbClr val="FF0000"/>
                </a:solidFill>
              </a:rPr>
              <a:t>В руки молоточки взяли,</a:t>
            </a:r>
          </a:p>
          <a:p>
            <a:pPr marL="457200" indent="-457200"/>
            <a:r>
              <a:rPr lang="ru-RU" sz="2400" b="1" dirty="0" smtClean="0">
                <a:solidFill>
                  <a:srgbClr val="FF0000"/>
                </a:solidFill>
              </a:rPr>
              <a:t>По пластинкам застучали.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Слышите металла звон?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Так звучит …</a:t>
            </a:r>
          </a:p>
          <a:p>
            <a:r>
              <a:rPr lang="ru-RU" sz="2400" dirty="0" smtClean="0"/>
              <a:t> </a:t>
            </a:r>
          </a:p>
          <a:p>
            <a:endParaRPr lang="ru-RU" dirty="0"/>
          </a:p>
        </p:txBody>
      </p:sp>
      <p:pic>
        <p:nvPicPr>
          <p:cNvPr id="10" name="Содержимое 3" descr="m2oreb2h3yi0e8ik8z3358r656pltor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191387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00042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</a:t>
            </a:r>
            <a:r>
              <a:rPr lang="ru-RU" sz="3200" dirty="0" smtClean="0"/>
              <a:t>ОТВЕТ:</a:t>
            </a:r>
            <a:r>
              <a:rPr lang="ru-RU" sz="3200" b="1" dirty="0" smtClean="0">
                <a:solidFill>
                  <a:srgbClr val="FF0000"/>
                </a:solidFill>
              </a:rPr>
              <a:t> металлофон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4" descr="D:\4c3282033866e22b7ceab02b84899b2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3647" y="3429000"/>
            <a:ext cx="2900353" cy="2900353"/>
          </a:xfrm>
          <a:prstGeom prst="rect">
            <a:avLst/>
          </a:prstGeom>
          <a:noFill/>
        </p:spPr>
      </p:pic>
      <p:pic>
        <p:nvPicPr>
          <p:cNvPr id="3075" name="Picture 3" descr="D:\белы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142984"/>
            <a:ext cx="4286280" cy="4143404"/>
          </a:xfrm>
          <a:prstGeom prst="rect">
            <a:avLst/>
          </a:prstGeom>
          <a:noFill/>
        </p:spPr>
      </p:pic>
      <p:pic>
        <p:nvPicPr>
          <p:cNvPr id="10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flipV="1">
            <a:off x="3000364" y="6072206"/>
            <a:ext cx="2880320" cy="608468"/>
          </a:xfrm>
          <a:prstGeom prst="rect">
            <a:avLst/>
          </a:prstGeom>
          <a:noFill/>
        </p:spPr>
      </p:pic>
      <p:pic>
        <p:nvPicPr>
          <p:cNvPr id="9" name="магия+хлоп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8596" y="6000768"/>
            <a:ext cx="304800" cy="304800"/>
          </a:xfrm>
          <a:prstGeom prst="rect">
            <a:avLst/>
          </a:prstGeom>
        </p:spPr>
      </p:pic>
      <p:sp>
        <p:nvSpPr>
          <p:cNvPr id="12294" name="AutoShape 6" descr="https://cdn1.ozone.ru/s3/multimedia-g/6287197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s://cdn1.ozone.ru/s3/multimedia-g/6287197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https://cdn1.ozone.ru/s3/multimedia-g/6287197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https://ae04.alicdn.com/kf/H6a61c13408b14f84845ca4afb56c03c2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1428736"/>
            <a:ext cx="4071966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500042"/>
            <a:ext cx="3857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smtClean="0"/>
              <a:t>             4я </a:t>
            </a:r>
            <a:r>
              <a:rPr lang="ru-RU" sz="2400" b="1" smtClean="0">
                <a:solidFill>
                  <a:srgbClr val="002060"/>
                </a:solidFill>
              </a:rPr>
              <a:t>ЗАГАДКА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В руки ты ее возьмешь,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То растянешь, то сожмешь!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Звонкая, нарядная,</a:t>
            </a:r>
            <a:br>
              <a:rPr lang="ru-RU" sz="2400" dirty="0" smtClean="0"/>
            </a:br>
            <a:r>
              <a:rPr lang="ru-RU" sz="2400" dirty="0" smtClean="0"/>
              <a:t>Русская, двухрядная.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Заиграет, только тронь,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Как зовут ее? 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0760" y="1142984"/>
            <a:ext cx="2143762" cy="3500462"/>
          </a:xfrm>
          <a:prstGeom prst="rect">
            <a:avLst/>
          </a:prstGeom>
        </p:spPr>
      </p:pic>
      <p:pic>
        <p:nvPicPr>
          <p:cNvPr id="6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flipV="1">
            <a:off x="3214678" y="5429264"/>
            <a:ext cx="3594700" cy="1205162"/>
          </a:xfrm>
          <a:prstGeom prst="rect">
            <a:avLst/>
          </a:prstGeom>
          <a:noFill/>
        </p:spPr>
      </p:pic>
      <p:pic>
        <p:nvPicPr>
          <p:cNvPr id="9" name="Содержимое 3" descr="m2oreb2h3yi0e8ik8z3358r656pltor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7166"/>
            <a:ext cx="191387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1880</TotalTime>
  <Words>162</Words>
  <Application>Microsoft Office PowerPoint</Application>
  <PresentationFormat>Экран (4:3)</PresentationFormat>
  <Paragraphs>73</Paragraphs>
  <Slides>13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Народные  инструменты</vt:lpstr>
      <vt:lpstr>   музыкальная  Викторина         «Угадай  инструмент»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LARA</dc:creator>
  <cp:lastModifiedBy>LARA</cp:lastModifiedBy>
  <cp:revision>74</cp:revision>
  <dcterms:created xsi:type="dcterms:W3CDTF">2022-01-13T21:16:27Z</dcterms:created>
  <dcterms:modified xsi:type="dcterms:W3CDTF">2022-11-12T19:30:49Z</dcterms:modified>
</cp:coreProperties>
</file>