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71" r:id="rId5"/>
    <p:sldId id="268" r:id="rId6"/>
    <p:sldId id="267" r:id="rId7"/>
    <p:sldId id="266" r:id="rId8"/>
    <p:sldId id="265" r:id="rId9"/>
    <p:sldId id="264" r:id="rId10"/>
    <p:sldId id="263" r:id="rId11"/>
    <p:sldId id="257" r:id="rId12"/>
    <p:sldId id="258" r:id="rId13"/>
    <p:sldId id="262" r:id="rId14"/>
    <p:sldId id="259" r:id="rId15"/>
    <p:sldId id="260" r:id="rId16"/>
    <p:sldId id="26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2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69D0-EDF3-4317-830B-8FD3E57CF198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892-201D-44B2-A6BB-95D03CDCD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0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69D0-EDF3-4317-830B-8FD3E57CF198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892-201D-44B2-A6BB-95D03CDCD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8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69D0-EDF3-4317-830B-8FD3E57CF198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892-201D-44B2-A6BB-95D03CDCD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47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69D0-EDF3-4317-830B-8FD3E57CF198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892-201D-44B2-A6BB-95D03CDCD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223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69D0-EDF3-4317-830B-8FD3E57CF198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892-201D-44B2-A6BB-95D03CDCD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577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69D0-EDF3-4317-830B-8FD3E57CF198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892-201D-44B2-A6BB-95D03CDCD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191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69D0-EDF3-4317-830B-8FD3E57CF198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892-201D-44B2-A6BB-95D03CDCD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203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69D0-EDF3-4317-830B-8FD3E57CF198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892-201D-44B2-A6BB-95D03CDCD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23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69D0-EDF3-4317-830B-8FD3E57CF198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892-201D-44B2-A6BB-95D03CDCD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496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69D0-EDF3-4317-830B-8FD3E57CF198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892-201D-44B2-A6BB-95D03CDCD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77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69D0-EDF3-4317-830B-8FD3E57CF198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892-201D-44B2-A6BB-95D03CDCD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8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D69D0-EDF3-4317-830B-8FD3E57CF198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0892-201D-44B2-A6BB-95D03CDCD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3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13" name="breeze.wav"/>
          </p:stSnd>
        </p:sndAc>
      </p:transition>
    </mc:Choice>
    <mc:Fallback>
      <p:transition spd="slow">
        <p:fade/>
        <p:sndAc>
          <p:stSnd>
            <p:snd r:embed="rId13" name="breeze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zaycev.net-&#1087;&#1077;&#1089;&#1085;&#1103;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plantarium.ru/dat/plants/9/991/75991_425e452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148471"/>
            <a:ext cx="11769970" cy="65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1015" y="148471"/>
            <a:ext cx="1176997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Там, где упали девичьи слёзы,</a:t>
            </a:r>
            <a:br>
              <a:rPr lang="ru-RU" sz="66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66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Ландыш расцвёл, а не розы.</a:t>
            </a:r>
            <a:r>
              <a:rPr lang="ru-RU" sz="6600" b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6600" b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16600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56"/>
            </a:avLst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Sovetskie_Pesni_-_Landyshi.Lyubimye_pesni_moej_mamy_(iPlayer.f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51631" y="49061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74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4" name="breeze.wav"/>
          </p:stSnd>
        </p:sndAc>
      </p:transition>
    </mc:Choice>
    <mc:Fallback>
      <p:transition spd="slow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0"/>
            <a:ext cx="58616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мка 33"/>
          <p:cNvSpPr/>
          <p:nvPr/>
        </p:nvSpPr>
        <p:spPr>
          <a:xfrm>
            <a:off x="152400" y="140677"/>
            <a:ext cx="5877648" cy="6576646"/>
          </a:xfrm>
          <a:prstGeom prst="frame">
            <a:avLst>
              <a:gd name="adj1" fmla="val 877"/>
            </a:avLst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Рамка 34"/>
          <p:cNvSpPr/>
          <p:nvPr/>
        </p:nvSpPr>
        <p:spPr>
          <a:xfrm>
            <a:off x="6213231" y="140677"/>
            <a:ext cx="5849815" cy="6576646"/>
          </a:xfrm>
          <a:prstGeom prst="frame">
            <a:avLst>
              <a:gd name="adj1" fmla="val 877"/>
            </a:avLst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218" name="Picture 2" descr="http://rgtravnik.ru/wp-content/uploads/2016/03/%D0%BB%D0%B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3" y="140677"/>
            <a:ext cx="5826394" cy="657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uslugiekosystemow.pl/sites/default/files/konwal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318" y="140677"/>
            <a:ext cx="5799994" cy="657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864504" y="264319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5" name="Овал 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841058" y="1098007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11" name="Овал 10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843973" y="3081478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17" name="Овал 16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830792" y="6532419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29" name="Овал 28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838129" y="5571128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23" name="Овал 22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6377354" y="4275436"/>
            <a:ext cx="43140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r>
              <a:rPr lang="ru-RU" dirty="0" smtClean="0">
                <a:solidFill>
                  <a:srgbClr val="FFC000"/>
                </a:solidFill>
              </a:rPr>
              <a:t>Валентин Дмитриевич Берестов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Вот и ландыш отцвёл… Только слышен сквозь дождь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Тонкий запах, как шёпот, едва уловимый: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«Хоть весь лес обойдёшь,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Но меня ты найдёшь,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Лишь пройдя через лето, и осень, и зиму».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2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0"/>
            <a:ext cx="58616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мка 33"/>
          <p:cNvSpPr/>
          <p:nvPr/>
        </p:nvSpPr>
        <p:spPr>
          <a:xfrm>
            <a:off x="152400" y="140677"/>
            <a:ext cx="5877648" cy="6576646"/>
          </a:xfrm>
          <a:prstGeom prst="frame">
            <a:avLst>
              <a:gd name="adj1" fmla="val 877"/>
            </a:avLst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Рамка 34"/>
          <p:cNvSpPr/>
          <p:nvPr/>
        </p:nvSpPr>
        <p:spPr>
          <a:xfrm>
            <a:off x="6213231" y="140677"/>
            <a:ext cx="5849815" cy="6576646"/>
          </a:xfrm>
          <a:prstGeom prst="frame">
            <a:avLst>
              <a:gd name="adj1" fmla="val 877"/>
            </a:avLst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42" name="Picture 2" descr="http://canon-fan.com/sites/default/files/imagecache/small_image/IMG_27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09" y="140676"/>
            <a:ext cx="5797046" cy="649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awesomeworld.ru/wp-content/uploads/2015/03/landysh_mayskiy_4-650x4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42" y="182224"/>
            <a:ext cx="5816103" cy="653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864504" y="264319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5" name="Овал 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841058" y="1098007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11" name="Овал 10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843973" y="3081478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17" name="Овал 16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838129" y="5571128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23" name="Овал 22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830792" y="6532419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29" name="Овал 28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375869" y="492815"/>
            <a:ext cx="38803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Богаченко Татьяна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Ландыш лесной...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Ландыш лесной очарует своей красой,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Тихо звеня про Весны неизбежность.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Песню любви напевает цветок простой,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Сердцу даря свою чистую нежность,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Чтобы помочь нам пройти трудный путь земной,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Видно живёт в нём волшебная сила.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Ландыш всегда пахнет свежестью и Весной.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Этот цветок моя Мама любила...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1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0"/>
            <a:ext cx="58616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мка 33"/>
          <p:cNvSpPr/>
          <p:nvPr/>
        </p:nvSpPr>
        <p:spPr>
          <a:xfrm>
            <a:off x="152400" y="140677"/>
            <a:ext cx="5877648" cy="6576646"/>
          </a:xfrm>
          <a:prstGeom prst="frame">
            <a:avLst>
              <a:gd name="adj1" fmla="val 877"/>
            </a:avLst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Рамка 34"/>
          <p:cNvSpPr/>
          <p:nvPr/>
        </p:nvSpPr>
        <p:spPr>
          <a:xfrm>
            <a:off x="6213231" y="140677"/>
            <a:ext cx="5849815" cy="6576646"/>
          </a:xfrm>
          <a:prstGeom prst="frame">
            <a:avLst>
              <a:gd name="adj1" fmla="val 877"/>
            </a:avLst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266" name="Picture 2" descr="https://www.syl.ru/misc/i/ai/93467/1777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5119"/>
            <a:ext cx="5857167" cy="656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p.bvf.ru/image/photo/2378858_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43" y="159515"/>
            <a:ext cx="5802920" cy="655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864504" y="264319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5" name="Овал 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841058" y="1098007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11" name="Овал 10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843973" y="3081478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17" name="Овал 16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838129" y="5571128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23" name="Овал 22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830792" y="6532419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29" name="Овал 28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2760802" y="4247791"/>
            <a:ext cx="29674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Стихи Маршака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Чернеет лес, теплом разбуженный,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Весенней сыростью объят.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А уж на ниточках жемчужины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От ветра каждого дрожат.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89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0"/>
            <a:ext cx="58616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мка 33"/>
          <p:cNvSpPr/>
          <p:nvPr/>
        </p:nvSpPr>
        <p:spPr>
          <a:xfrm>
            <a:off x="152400" y="140677"/>
            <a:ext cx="5877648" cy="6576646"/>
          </a:xfrm>
          <a:prstGeom prst="frame">
            <a:avLst>
              <a:gd name="adj1" fmla="val 877"/>
            </a:avLst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Рамка 34"/>
          <p:cNvSpPr/>
          <p:nvPr/>
        </p:nvSpPr>
        <p:spPr>
          <a:xfrm>
            <a:off x="6213231" y="140677"/>
            <a:ext cx="5849815" cy="6576646"/>
          </a:xfrm>
          <a:prstGeom prst="frame">
            <a:avLst>
              <a:gd name="adj1" fmla="val 877"/>
            </a:avLst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290" name="Picture 2" descr="http://ukrsad.com.ua/data/big/hjftsds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73" y="159075"/>
            <a:ext cx="5798482" cy="655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xn--d1acimmaskq.xn--p1ai/photo/45/45230a4169f645386098e253290bd3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43" y="194163"/>
            <a:ext cx="5832195" cy="65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864504" y="264319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5" name="Овал 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841058" y="1098007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11" name="Овал 10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843973" y="3081478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17" name="Овал 16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838129" y="5571128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23" name="Овал 22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830792" y="6532419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29" name="Овал 28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9355722" y="4785992"/>
            <a:ext cx="28824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Бутонов круглые бубенчики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Еще закрыты и плотны,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Но солнце раскрывает венчики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У колокольчиков весны.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57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0"/>
            <a:ext cx="58616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мка 33"/>
          <p:cNvSpPr/>
          <p:nvPr/>
        </p:nvSpPr>
        <p:spPr>
          <a:xfrm>
            <a:off x="152400" y="140677"/>
            <a:ext cx="5877648" cy="6576646"/>
          </a:xfrm>
          <a:prstGeom prst="frame">
            <a:avLst>
              <a:gd name="adj1" fmla="val 877"/>
            </a:avLst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Рамка 34"/>
          <p:cNvSpPr/>
          <p:nvPr/>
        </p:nvSpPr>
        <p:spPr>
          <a:xfrm>
            <a:off x="6213231" y="140677"/>
            <a:ext cx="5849815" cy="6576646"/>
          </a:xfrm>
          <a:prstGeom prst="frame">
            <a:avLst>
              <a:gd name="adj1" fmla="val 877"/>
            </a:avLst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314" name="Picture 2" descr="http://www.plantarium.ru/dat/plants/0/097/223097_f90c41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8" y="140677"/>
            <a:ext cx="5823440" cy="657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900igr.net/up/datai/173444/0014-012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31" y="140677"/>
            <a:ext cx="5860081" cy="657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5830792" y="6532419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29" name="Овал 28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838129" y="5571128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23" name="Овал 22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843973" y="3081478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17" name="Овал 16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841058" y="1098007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11" name="Овал 10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864504" y="264319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5" name="Овал 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6424246" y="4326778"/>
            <a:ext cx="29278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Природой бережно спеленатый,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Завернутый в широкий лист,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Растет цветок в глуши нетронутой,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Прохладен, хрупок и душист.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32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0"/>
            <a:ext cx="58616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мка 33"/>
          <p:cNvSpPr/>
          <p:nvPr/>
        </p:nvSpPr>
        <p:spPr>
          <a:xfrm>
            <a:off x="152400" y="140677"/>
            <a:ext cx="5877648" cy="6576646"/>
          </a:xfrm>
          <a:prstGeom prst="frame">
            <a:avLst>
              <a:gd name="adj1" fmla="val 877"/>
            </a:avLst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Рамка 34"/>
          <p:cNvSpPr/>
          <p:nvPr/>
        </p:nvSpPr>
        <p:spPr>
          <a:xfrm>
            <a:off x="6213231" y="140677"/>
            <a:ext cx="5849815" cy="6576646"/>
          </a:xfrm>
          <a:prstGeom prst="frame">
            <a:avLst>
              <a:gd name="adj1" fmla="val 877"/>
            </a:avLst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338" name="Picture 2" descr="http://ru3.anyfad.com/items/t1@c1a11660-fcf6-4e26-b8aa-5c87f8ff26dd/Landysh-may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13" y="171805"/>
            <a:ext cx="5832254" cy="654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plantarium.ru/dat/plants/9/991/75991_425e45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31" y="151428"/>
            <a:ext cx="5849815" cy="656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864504" y="264319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5" name="Овал 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841058" y="1098007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11" name="Овал 10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843973" y="3081478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17" name="Овал 16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838129" y="5571128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23" name="Овал 22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830792" y="6532419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29" name="Овал 28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6540013" y="589728"/>
            <a:ext cx="24618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Томится лес весною раннею,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И всю счастливую тоску,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И все свое благоухание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Он отдал горькому цветку.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34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loralworld.ru/gallery/albums/userpics/10003/normal_Landish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5" y="232385"/>
            <a:ext cx="11766795" cy="646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 descr="Добрые пожелания смайлики картинки гифки анимаци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2" y="855784"/>
            <a:ext cx="10574216" cy="5040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579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8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422030" y="445476"/>
            <a:ext cx="11312769" cy="5955323"/>
          </a:xfrm>
          <a:prstGeom prst="frame">
            <a:avLst>
              <a:gd name="adj1" fmla="val 187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23130" y="703384"/>
            <a:ext cx="71457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Использованные источники.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156056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http://www.liveinternet.ru/users/2675758/post123744479-- стихи о ландыше.</a:t>
            </a:r>
          </a:p>
          <a:p>
            <a:r>
              <a:rPr lang="ru-RU" dirty="0" smtClean="0"/>
              <a:t>https://yandex.ru/images/search?img_url – фото ландыша.</a:t>
            </a:r>
          </a:p>
          <a:p>
            <a:r>
              <a:rPr lang="en-US" dirty="0" smtClean="0">
                <a:hlinkClick r:id="rId3"/>
              </a:rPr>
              <a:t>http://zaycev.net</a:t>
            </a:r>
            <a:r>
              <a:rPr lang="ru-RU" dirty="0" smtClean="0">
                <a:hlinkClick r:id="rId3"/>
              </a:rPr>
              <a:t>-песня</a:t>
            </a:r>
            <a:r>
              <a:rPr lang="ru-RU" dirty="0" smtClean="0"/>
              <a:t> о ландышах,  »Советская песня».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029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0"/>
            <a:ext cx="58616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мка 33"/>
          <p:cNvSpPr/>
          <p:nvPr/>
        </p:nvSpPr>
        <p:spPr>
          <a:xfrm>
            <a:off x="152400" y="140677"/>
            <a:ext cx="5877648" cy="6576646"/>
          </a:xfrm>
          <a:prstGeom prst="frame">
            <a:avLst>
              <a:gd name="adj1" fmla="val 877"/>
            </a:avLst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Рамка 34"/>
          <p:cNvSpPr/>
          <p:nvPr/>
        </p:nvSpPr>
        <p:spPr>
          <a:xfrm>
            <a:off x="6213231" y="140677"/>
            <a:ext cx="5849815" cy="6576646"/>
          </a:xfrm>
          <a:prstGeom prst="frame">
            <a:avLst>
              <a:gd name="adj1" fmla="val 877"/>
            </a:avLst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https://im2-tub-ru.yandex.net/i?id=09a0de8df216875e4a344a05192bf7bd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37" y="140677"/>
            <a:ext cx="5734830" cy="657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xn--d1acimmaskq.xn--p1ai/photo/37/37cd18635afad80fc9a92d4dfeec4d5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44" y="140677"/>
            <a:ext cx="5816102" cy="657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864504" y="264319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5" name="Овал 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841058" y="1098007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11" name="Овал 10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843973" y="3081478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17" name="Овал 16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838129" y="5571128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23" name="Овал 22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830792" y="6532419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29" name="Овал 28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6350943" y="3105174"/>
            <a:ext cx="45016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Сказание о ландыше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Лили Иванова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Ранней весною в лесу на опушке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Под кукование звонкой кукушки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Ландыш на тоненькой ножке вспорхнул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И жемчугами своими сверкнул.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Колокольчики, словно жемчужные крошки,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Бисером слёзным свисают на ножках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В смиренном поклоне и тихой печали,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Как будто с </a:t>
            </a:r>
            <a:r>
              <a:rPr lang="ru-RU" dirty="0" err="1" smtClean="0">
                <a:solidFill>
                  <a:srgbClr val="FFC000"/>
                </a:solidFill>
              </a:rPr>
              <a:t>тоскою</a:t>
            </a:r>
            <a:r>
              <a:rPr lang="ru-RU" dirty="0" smtClean="0">
                <a:solidFill>
                  <a:srgbClr val="FFC000"/>
                </a:solidFill>
              </a:rPr>
              <a:t> его повенчали.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19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Рамка 34"/>
          <p:cNvSpPr/>
          <p:nvPr/>
        </p:nvSpPr>
        <p:spPr>
          <a:xfrm>
            <a:off x="152400" y="140677"/>
            <a:ext cx="5877648" cy="6576646"/>
          </a:xfrm>
          <a:prstGeom prst="frame">
            <a:avLst>
              <a:gd name="adj1" fmla="val 877"/>
            </a:avLst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Рамка 35"/>
          <p:cNvSpPr/>
          <p:nvPr/>
        </p:nvSpPr>
        <p:spPr>
          <a:xfrm>
            <a:off x="6213231" y="140677"/>
            <a:ext cx="5849815" cy="6576646"/>
          </a:xfrm>
          <a:prstGeom prst="frame">
            <a:avLst>
              <a:gd name="adj1" fmla="val 877"/>
            </a:avLst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0"/>
            <a:ext cx="58616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plantarium.ru/dat/plants/8/817/160817_0dd81d4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7" y="171065"/>
            <a:ext cx="5827869" cy="657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offkindom.ru/wp-content/uploads/2016/02/opisanie-landysha-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06" y="199027"/>
            <a:ext cx="5823440" cy="651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864504" y="264319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6" name="Овал 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841058" y="1098007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12" name="Овал 1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843973" y="3081478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18" name="Овал 1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838129" y="5571128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24" name="Овал 2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830792" y="6532419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30" name="Овал 2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6416909" y="4132000"/>
            <a:ext cx="44078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Его чарующий и тонкий аромат!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Сравнится с ним лишь Гефсиманский сад,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Где сказочные маленькие эльфы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На крылышках разносят аромата шлейфы!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В преданиях ландыш - символ печали,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Грустных страданий, раздумий ночами.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Там, где упали девичьи слёзы,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Ландыш расцвёл, а не розы.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47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Рамка 33"/>
          <p:cNvSpPr/>
          <p:nvPr/>
        </p:nvSpPr>
        <p:spPr>
          <a:xfrm>
            <a:off x="152400" y="140677"/>
            <a:ext cx="5877648" cy="6576646"/>
          </a:xfrm>
          <a:prstGeom prst="frame">
            <a:avLst>
              <a:gd name="adj1" fmla="val 877"/>
            </a:avLst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0"/>
            <a:ext cx="58616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мка 34"/>
          <p:cNvSpPr/>
          <p:nvPr/>
        </p:nvSpPr>
        <p:spPr>
          <a:xfrm>
            <a:off x="6213231" y="140677"/>
            <a:ext cx="5849815" cy="6576646"/>
          </a:xfrm>
          <a:prstGeom prst="frame">
            <a:avLst>
              <a:gd name="adj1" fmla="val 877"/>
            </a:avLst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http://edikst.ru/misc/i/gallery/25789/5849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10" y="140677"/>
            <a:ext cx="5770682" cy="657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xn--d1acimmaskq.xn--p1ai/photo/91/91a09901b18bb0c102a7dc47f90aed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6942" y="180579"/>
            <a:ext cx="5788695" cy="653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864504" y="264319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5" name="Овал 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841058" y="1098007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11" name="Овал 10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843973" y="3081478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17" name="Овал 16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838129" y="5571128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23" name="Овал 22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830792" y="6532419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29" name="Овал 28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6450621" y="354338"/>
            <a:ext cx="43961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Всё вобрал в себя этот цветок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Любовь и нежность, страсть и восторг.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Слёзы, душевную боль и отмщение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И ягодкой цвета крови – прощение.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Что может быть приятнее и проще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Лужайки ландышей в тенистой роще.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Букета ландышей нет ничего </a:t>
            </a:r>
            <a:r>
              <a:rPr lang="ru-RU" dirty="0" err="1" smtClean="0">
                <a:solidFill>
                  <a:srgbClr val="FFC000"/>
                </a:solidFill>
              </a:rPr>
              <a:t>нежней</a:t>
            </a:r>
            <a:r>
              <a:rPr lang="ru-RU" dirty="0" smtClean="0">
                <a:solidFill>
                  <a:srgbClr val="FFC000"/>
                </a:solidFill>
              </a:rPr>
              <a:t>!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Дарите ландыши любимой матери своей!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87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0"/>
            <a:ext cx="58616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мка 33"/>
          <p:cNvSpPr/>
          <p:nvPr/>
        </p:nvSpPr>
        <p:spPr>
          <a:xfrm>
            <a:off x="152400" y="140677"/>
            <a:ext cx="5877648" cy="6576646"/>
          </a:xfrm>
          <a:prstGeom prst="frame">
            <a:avLst>
              <a:gd name="adj1" fmla="val 877"/>
            </a:avLst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Рамка 34"/>
          <p:cNvSpPr/>
          <p:nvPr/>
        </p:nvSpPr>
        <p:spPr>
          <a:xfrm>
            <a:off x="6213231" y="140677"/>
            <a:ext cx="5849815" cy="6576646"/>
          </a:xfrm>
          <a:prstGeom prst="frame">
            <a:avLst>
              <a:gd name="adj1" fmla="val 877"/>
            </a:avLst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http://photos.lifeisphoto.ru/169/0/16991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5" y="157086"/>
            <a:ext cx="5836583" cy="656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voysad.com/uploads/Plod_mayskogo_landyis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318" y="151453"/>
            <a:ext cx="5742836" cy="656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5830792" y="6532419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29" name="Овал 28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838129" y="5571128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23" name="Овал 22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843973" y="3081478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17" name="Овал 16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841058" y="1098007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11" name="Овал 10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864504" y="264319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5" name="Овал 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126025" y="2636076"/>
            <a:ext cx="27563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Ландыш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Какой же ты душистый!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Какой же ты красивый!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Но почему дрожишь ты?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Ты что такой пугливый?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 Тебя я рвать не буду,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Не надо мне букета.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155003" y="3824701"/>
            <a:ext cx="26933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Ведь ты – лесное чудо!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С тобой приходит лето.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Тебя не унесу я,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Расти себе под елью. Т</a:t>
            </a:r>
          </a:p>
          <a:p>
            <a:r>
              <a:rPr lang="ru-RU" dirty="0" err="1" smtClean="0">
                <a:solidFill>
                  <a:srgbClr val="FFC000"/>
                </a:solidFill>
              </a:rPr>
              <a:t>ебя</a:t>
            </a:r>
            <a:r>
              <a:rPr lang="ru-RU" dirty="0" smtClean="0">
                <a:solidFill>
                  <a:srgbClr val="FFC000"/>
                </a:solidFill>
              </a:rPr>
              <a:t> я нарисую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В альбоме акварелью.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305539" y="6257872"/>
            <a:ext cx="1542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В. Золотарева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830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0"/>
            <a:ext cx="58616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мка 33"/>
          <p:cNvSpPr/>
          <p:nvPr/>
        </p:nvSpPr>
        <p:spPr>
          <a:xfrm>
            <a:off x="152400" y="140677"/>
            <a:ext cx="5877648" cy="6576646"/>
          </a:xfrm>
          <a:prstGeom prst="frame">
            <a:avLst>
              <a:gd name="adj1" fmla="val 877"/>
            </a:avLst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Рамка 34"/>
          <p:cNvSpPr/>
          <p:nvPr/>
        </p:nvSpPr>
        <p:spPr>
          <a:xfrm>
            <a:off x="6213231" y="140677"/>
            <a:ext cx="5849815" cy="6576646"/>
          </a:xfrm>
          <a:prstGeom prst="frame">
            <a:avLst>
              <a:gd name="adj1" fmla="val 877"/>
            </a:avLst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 descr="http://florainhouse.ru/wp-content/uploads/2015/11/Convallaria-majalis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01" y="174260"/>
            <a:ext cx="5780954" cy="65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0-tub-ru.yandex.net/i?id=14bfe9c37f5183128ef0a2119f29ceda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06" y="173223"/>
            <a:ext cx="5823440" cy="65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864504" y="264319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5" name="Овал 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841058" y="1098007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11" name="Овал 10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843973" y="3081478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17" name="Овал 16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838129" y="5571128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23" name="Овал 22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830792" y="6532419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29" name="Овал 28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206652" y="5188587"/>
            <a:ext cx="44899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В. Золотарева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 Что там за горошины Белые в </a:t>
            </a:r>
            <a:r>
              <a:rPr lang="ru-RU" dirty="0" err="1" smtClean="0">
                <a:solidFill>
                  <a:srgbClr val="FFC000"/>
                </a:solidFill>
              </a:rPr>
              <a:t>садочке</a:t>
            </a:r>
            <a:r>
              <a:rPr lang="ru-RU" dirty="0" smtClean="0">
                <a:solidFill>
                  <a:srgbClr val="FFC000"/>
                </a:solidFill>
              </a:rPr>
              <a:t>?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 На снежок похожие, Что там за цветочки?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 Ландыши, ландыши, Ландыши раскрылись.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46943" y="228743"/>
            <a:ext cx="45837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Ландыши, ландыши Так нам полюбились.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 Сколько колокольчиков, А не слышно звона.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Сладко пахнут очень, Листья, как короны.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Ландыши, ландыши, Ландыши раскрылись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. Белые ландыши, Так нам полюбились.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Т. Крячко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00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0"/>
            <a:ext cx="58616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мка 33"/>
          <p:cNvSpPr/>
          <p:nvPr/>
        </p:nvSpPr>
        <p:spPr>
          <a:xfrm>
            <a:off x="152400" y="140677"/>
            <a:ext cx="5877648" cy="6576646"/>
          </a:xfrm>
          <a:prstGeom prst="frame">
            <a:avLst>
              <a:gd name="adj1" fmla="val 877"/>
            </a:avLst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Рамка 34"/>
          <p:cNvSpPr/>
          <p:nvPr/>
        </p:nvSpPr>
        <p:spPr>
          <a:xfrm>
            <a:off x="6213231" y="140677"/>
            <a:ext cx="5849815" cy="6576646"/>
          </a:xfrm>
          <a:prstGeom prst="frame">
            <a:avLst>
              <a:gd name="adj1" fmla="val 877"/>
            </a:avLst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6" name="Picture 2" descr="https://otvet.imgsmail.ru/download/86e7a571b4d84ced5aabe5ef857ac2b3_i-38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13" y="140677"/>
            <a:ext cx="5868853" cy="657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vserost.com/d/1154195/d/convallaria_majalis_prolifica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250" y="166582"/>
            <a:ext cx="5790496" cy="646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864504" y="264319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5" name="Овал 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841058" y="1098007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11" name="Овал 10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843973" y="3081478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17" name="Овал 16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838129" y="5571128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23" name="Овал 22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830792" y="6532419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29" name="Овал 28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213952" y="5055091"/>
            <a:ext cx="44313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Пётр Чайковский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Ах, ландыш, отчего так радуешь ты взоры!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Другие есть цветы, роскошней и пышней,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И ярче краски в них, и веселей узоры, —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Но прелести в них нет таинственной твоей.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40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0"/>
            <a:ext cx="58616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мка 33"/>
          <p:cNvSpPr/>
          <p:nvPr/>
        </p:nvSpPr>
        <p:spPr>
          <a:xfrm>
            <a:off x="152400" y="140677"/>
            <a:ext cx="5877648" cy="6576646"/>
          </a:xfrm>
          <a:prstGeom prst="frame">
            <a:avLst>
              <a:gd name="adj1" fmla="val 877"/>
            </a:avLst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Рамка 34"/>
          <p:cNvSpPr/>
          <p:nvPr/>
        </p:nvSpPr>
        <p:spPr>
          <a:xfrm>
            <a:off x="6213231" y="140677"/>
            <a:ext cx="5849815" cy="6576646"/>
          </a:xfrm>
          <a:prstGeom prst="frame">
            <a:avLst>
              <a:gd name="adj1" fmla="val 877"/>
            </a:avLst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170" name="Picture 2" descr="http://data9.i.gallery.ru/albums/gallery/8874-19e01-21620707-m750x740-ud3c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2" y="140678"/>
            <a:ext cx="5814667" cy="657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datapics.ru/images/604921_record-259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05" y="140676"/>
            <a:ext cx="5789773" cy="657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864504" y="264319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5" name="Овал 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841058" y="1098007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11" name="Овал 10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843973" y="3081478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17" name="Овал 16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838129" y="5571128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23" name="Овал 22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830792" y="6532419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29" name="Овал 28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6408094" y="244540"/>
            <a:ext cx="35872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Самуил Маршак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Распустился ландыш в мае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В самый праздник - в первый день.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Май цветами провожая,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Распускается сирень.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46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0"/>
            <a:ext cx="58616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мка 33"/>
          <p:cNvSpPr/>
          <p:nvPr/>
        </p:nvSpPr>
        <p:spPr>
          <a:xfrm>
            <a:off x="152400" y="140677"/>
            <a:ext cx="5877648" cy="6576646"/>
          </a:xfrm>
          <a:prstGeom prst="frame">
            <a:avLst>
              <a:gd name="adj1" fmla="val 877"/>
            </a:avLst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Рамка 34"/>
          <p:cNvSpPr/>
          <p:nvPr/>
        </p:nvSpPr>
        <p:spPr>
          <a:xfrm>
            <a:off x="6213231" y="140677"/>
            <a:ext cx="5849815" cy="6576646"/>
          </a:xfrm>
          <a:prstGeom prst="frame">
            <a:avLst>
              <a:gd name="adj1" fmla="val 877"/>
            </a:avLst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194" name="Picture 2" descr="https://upload.wikimedia.org/wikipedia/commons/5/5b/Convallaria_majalis_by_Danny_S._-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2" y="140677"/>
            <a:ext cx="5862995" cy="657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2-tub-ru.yandex.net/i?id=ca86d10341c436d4420f59ef8803ad66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06" y="137212"/>
            <a:ext cx="5823440" cy="658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5830792" y="6532419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29" name="Овал 28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838129" y="5571128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23" name="Овал 22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843973" y="3081478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17" name="Овал 16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841058" y="1098007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11" name="Овал 10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864504" y="264319"/>
            <a:ext cx="527502" cy="102683"/>
            <a:chOff x="2714612" y="3143248"/>
            <a:chExt cx="2857520" cy="928694"/>
          </a:xfrm>
          <a:solidFill>
            <a:srgbClr val="FFFF00"/>
          </a:solidFill>
        </p:grpSpPr>
        <p:sp>
          <p:nvSpPr>
            <p:cNvPr id="5" name="Овал 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2567368" y="4880776"/>
            <a:ext cx="34583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Лили Иванова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Ранней весною в лесу на опушке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Под кукование звонкой кукушки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Ландыш на тоненькой ножке вспорхнул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И жемчугами своими сверкнул.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87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585</Words>
  <Application>Microsoft Office PowerPoint</Application>
  <PresentationFormat>Широкоэкранный</PresentationFormat>
  <Paragraphs>112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8</cp:revision>
  <dcterms:created xsi:type="dcterms:W3CDTF">2017-03-11T17:31:16Z</dcterms:created>
  <dcterms:modified xsi:type="dcterms:W3CDTF">2017-03-11T18:45:49Z</dcterms:modified>
</cp:coreProperties>
</file>