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7" r:id="rId5"/>
    <p:sldId id="268" r:id="rId6"/>
    <p:sldId id="257" r:id="rId7"/>
    <p:sldId id="258" r:id="rId8"/>
    <p:sldId id="261" r:id="rId9"/>
    <p:sldId id="262" r:id="rId10"/>
    <p:sldId id="263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April, 15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Look and say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I have got  a brother.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His</a:t>
            </a:r>
            <a:r>
              <a:rPr lang="en-US" sz="3600" b="1" dirty="0" smtClean="0"/>
              <a:t> name is Bob.</a:t>
            </a:r>
            <a:endParaRPr lang="ru-RU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82887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2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000" b="1" dirty="0" smtClean="0"/>
              <a:t>I have got a cat.</a:t>
            </a:r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Its</a:t>
            </a:r>
            <a:r>
              <a:rPr lang="en-US" sz="4000" b="1" dirty="0" smtClean="0"/>
              <a:t> name is Tom</a:t>
            </a:r>
            <a:endParaRPr lang="ru-RU" sz="4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6" t="35714" r="53594" b="18651"/>
          <a:stretch/>
        </p:blipFill>
        <p:spPr bwMode="auto">
          <a:xfrm>
            <a:off x="5220072" y="2276872"/>
            <a:ext cx="3515384" cy="261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4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Личные местоимения 1-го, 2-го, 3-го лица </a:t>
            </a:r>
            <a:r>
              <a:rPr lang="ru-RU" sz="3600" b="1" dirty="0" smtClean="0">
                <a:solidFill>
                  <a:srgbClr val="FF0000"/>
                </a:solidFill>
              </a:rPr>
              <a:t>единственного числа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0"/>
            <a:ext cx="8496944" cy="4525963"/>
          </a:xfrm>
        </p:spPr>
        <p:txBody>
          <a:bodyPr/>
          <a:lstStyle/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US" dirty="0" smtClean="0"/>
              <a:t>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(ай) – я</a:t>
            </a:r>
            <a:endParaRPr lang="ru-RU" sz="2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You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(ю) – ты </a:t>
            </a:r>
            <a:endParaRPr lang="ru-RU" sz="2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(хи) –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он </a:t>
            </a:r>
            <a:endParaRPr lang="en-US" sz="2000" dirty="0"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She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(ши) – она</a:t>
            </a:r>
            <a:endParaRPr lang="en-US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It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(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ит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– он, она, оно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 о предметах и животных)</a:t>
            </a:r>
            <a:endParaRPr lang="ru-RU" sz="2000" dirty="0">
              <a:ea typeface="Calibri"/>
              <a:cs typeface="Times New Roman"/>
            </a:endParaRPr>
          </a:p>
          <a:p>
            <a:pPr marL="1813560" indent="21336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41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My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(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май) – мой          </a:t>
            </a:r>
            <a:endParaRPr lang="ru-RU" sz="2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Your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( ё) – твой </a:t>
            </a:r>
            <a:endParaRPr lang="ru-RU" sz="2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His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(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хиз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– его </a:t>
            </a:r>
            <a:endParaRPr lang="ru-RU" sz="2000" dirty="0" smtClean="0"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Her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(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хё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– её </a:t>
            </a:r>
            <a:endParaRPr lang="ru-RU" sz="2000" dirty="0"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Its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(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итс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– его, её.</a:t>
            </a:r>
            <a:endParaRPr lang="ru-RU" sz="2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49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Listen and repeat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6408712" cy="4813995"/>
          </a:xfrm>
        </p:spPr>
        <p:txBody>
          <a:bodyPr/>
          <a:lstStyle/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 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my</a:t>
            </a:r>
            <a:endParaRPr lang="ru-RU" sz="2000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You –your</a:t>
            </a:r>
            <a:endParaRPr lang="ru-RU" sz="2000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He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his</a:t>
            </a:r>
            <a:endParaRPr lang="ru-RU" sz="2000" b="1" dirty="0" smtClean="0"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She 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her</a:t>
            </a:r>
            <a:endParaRPr lang="ru-RU" sz="2000" b="1" dirty="0" smtClean="0"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It 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its </a:t>
            </a:r>
            <a:endParaRPr lang="ru-RU" sz="2000" b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12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My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name.      </a:t>
            </a:r>
            <a:endParaRPr lang="en-US" sz="2000" dirty="0" smtClean="0"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Your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name.</a:t>
            </a:r>
            <a:endParaRPr lang="ru-RU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His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name.</a:t>
            </a:r>
            <a:endParaRPr lang="en-US" sz="2000" dirty="0" smtClean="0"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</a:t>
            </a:r>
            <a:r>
              <a:rPr lang="en-US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er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name</a:t>
            </a:r>
            <a:r>
              <a:rPr lang="en-US" sz="2000" dirty="0" smtClean="0">
                <a:ea typeface="Times New Roman"/>
                <a:cs typeface="Times New Roman"/>
              </a:rPr>
              <a:t> 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Its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name.</a:t>
            </a:r>
            <a:endParaRPr lang="ru-RU" sz="2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41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My family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4633272" cy="578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17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Look and say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I have got a dad.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His</a:t>
            </a:r>
            <a:r>
              <a:rPr lang="en-US" sz="3600" b="1" dirty="0" smtClean="0"/>
              <a:t> name is Kit.</a:t>
            </a:r>
            <a:endParaRPr lang="ru-RU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58" y="908720"/>
            <a:ext cx="1990725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757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 have </a:t>
            </a:r>
            <a:r>
              <a:rPr lang="en-US" b="1" dirty="0" smtClean="0"/>
              <a:t>got a mum.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b="1" u="sng" dirty="0" smtClean="0">
                <a:solidFill>
                  <a:srgbClr val="FF0000"/>
                </a:solidFill>
              </a:rPr>
              <a:t>er</a:t>
            </a:r>
            <a:r>
              <a:rPr lang="en-US" b="1" dirty="0" smtClean="0"/>
              <a:t> </a:t>
            </a:r>
            <a:r>
              <a:rPr lang="en-US" b="1" dirty="0"/>
              <a:t>name is </a:t>
            </a:r>
            <a:r>
              <a:rPr lang="en-US" b="1" dirty="0" smtClean="0"/>
              <a:t>Mel.</a:t>
            </a:r>
            <a:endParaRPr lang="ru-RU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0769"/>
            <a:ext cx="157755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889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I </a:t>
            </a:r>
            <a:r>
              <a:rPr lang="en-US" b="1" dirty="0"/>
              <a:t>have </a:t>
            </a:r>
            <a:r>
              <a:rPr lang="en-US" b="1" dirty="0" smtClean="0"/>
              <a:t>got a sister.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b="1" u="sng" dirty="0" smtClean="0">
                <a:solidFill>
                  <a:srgbClr val="FF0000"/>
                </a:solidFill>
              </a:rPr>
              <a:t>er</a:t>
            </a:r>
            <a:r>
              <a:rPr lang="en-US" b="1" dirty="0" smtClean="0"/>
              <a:t> </a:t>
            </a:r>
            <a:r>
              <a:rPr lang="en-US" b="1" dirty="0"/>
              <a:t>name is </a:t>
            </a:r>
            <a:r>
              <a:rPr lang="en-US" b="1" dirty="0" smtClean="0"/>
              <a:t>Ann.</a:t>
            </a:r>
            <a:endParaRPr lang="ru-RU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14554"/>
            <a:ext cx="1802507" cy="382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6358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211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April, 15th </vt:lpstr>
      <vt:lpstr>Личные местоимения 1-го, 2-го, 3-го лица единственного числа</vt:lpstr>
      <vt:lpstr>Презентация PowerPoint</vt:lpstr>
      <vt:lpstr>Listen and repeat</vt:lpstr>
      <vt:lpstr>Презентация PowerPoint</vt:lpstr>
      <vt:lpstr>My family</vt:lpstr>
      <vt:lpstr>Look and say</vt:lpstr>
      <vt:lpstr>Презентация PowerPoint</vt:lpstr>
      <vt:lpstr>Презентация PowerPoint</vt:lpstr>
      <vt:lpstr>Look and say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April, 15th </dc:title>
  <dc:creator>User</dc:creator>
  <cp:lastModifiedBy>User</cp:lastModifiedBy>
  <cp:revision>2</cp:revision>
  <dcterms:created xsi:type="dcterms:W3CDTF">2021-04-14T18:33:17Z</dcterms:created>
  <dcterms:modified xsi:type="dcterms:W3CDTF">2021-04-14T18:53:06Z</dcterms:modified>
</cp:coreProperties>
</file>