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My favorite food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Моя любимая еда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501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93376"/>
            <a:ext cx="9125571" cy="1694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u="sng" dirty="0" smtClean="0">
                <a:solidFill>
                  <a:srgbClr val="FF0000"/>
                </a:solidFill>
              </a:rPr>
              <a:t/>
            </a:r>
            <a:br>
              <a:rPr lang="ru-RU" sz="4800" b="1" u="sng" dirty="0" smtClean="0">
                <a:solidFill>
                  <a:srgbClr val="FF0000"/>
                </a:solidFill>
              </a:rPr>
            </a:br>
            <a:r>
              <a:rPr lang="ru-RU" sz="4800" b="1" u="sng" dirty="0">
                <a:solidFill>
                  <a:srgbClr val="FF0000"/>
                </a:solidFill>
              </a:rPr>
              <a:t/>
            </a:r>
            <a:br>
              <a:rPr lang="ru-RU" sz="4800" b="1" u="sng" dirty="0">
                <a:solidFill>
                  <a:srgbClr val="FF0000"/>
                </a:solidFill>
              </a:rPr>
            </a:br>
            <a:r>
              <a:rPr lang="ru-RU" sz="4800" b="1" u="sng" dirty="0" smtClean="0">
                <a:solidFill>
                  <a:srgbClr val="FF0000"/>
                </a:solidFill>
              </a:rPr>
              <a:t/>
            </a:r>
            <a:br>
              <a:rPr lang="ru-RU" sz="4800" b="1" u="sng" dirty="0" smtClean="0">
                <a:solidFill>
                  <a:srgbClr val="FF0000"/>
                </a:solidFill>
              </a:rPr>
            </a:br>
            <a:r>
              <a:rPr lang="en-US" sz="4800" b="1" u="sng" dirty="0" smtClean="0">
                <a:solidFill>
                  <a:srgbClr val="FF0000"/>
                </a:solidFill>
              </a:rPr>
              <a:t>C</a:t>
            </a:r>
            <a:r>
              <a:rPr lang="en-US" sz="4800" b="1" dirty="0" smtClean="0">
                <a:solidFill>
                  <a:srgbClr val="0070C0"/>
                </a:solidFill>
              </a:rPr>
              <a:t>andles on a </a:t>
            </a:r>
            <a:r>
              <a:rPr lang="en-US" sz="4800" b="1" u="sng" dirty="0" smtClean="0">
                <a:solidFill>
                  <a:srgbClr val="FF0000"/>
                </a:solidFill>
              </a:rPr>
              <a:t>ch</a:t>
            </a:r>
            <a:r>
              <a:rPr lang="en-US" sz="4800" b="1" dirty="0" smtClean="0">
                <a:solidFill>
                  <a:srgbClr val="0070C0"/>
                </a:solidFill>
              </a:rPr>
              <a:t>o</a:t>
            </a:r>
            <a:r>
              <a:rPr lang="en-US" sz="4800" b="1" u="sng" dirty="0" smtClean="0">
                <a:solidFill>
                  <a:srgbClr val="FF0000"/>
                </a:solidFill>
              </a:rPr>
              <a:t>c</a:t>
            </a:r>
            <a:r>
              <a:rPr lang="en-US" sz="4800" b="1" dirty="0" smtClean="0">
                <a:solidFill>
                  <a:srgbClr val="0070C0"/>
                </a:solidFill>
              </a:rPr>
              <a:t>olate </a:t>
            </a:r>
            <a:r>
              <a:rPr lang="en-US" sz="4800" b="1" u="sng" dirty="0" smtClean="0">
                <a:solidFill>
                  <a:srgbClr val="FF0000"/>
                </a:solidFill>
              </a:rPr>
              <a:t>c</a:t>
            </a:r>
            <a:r>
              <a:rPr lang="en-US" sz="4800" b="1" dirty="0" smtClean="0">
                <a:solidFill>
                  <a:srgbClr val="0070C0"/>
                </a:solidFill>
              </a:rPr>
              <a:t>ake!</a:t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/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>
                <a:solidFill>
                  <a:srgbClr val="0070C0"/>
                </a:solidFill>
              </a:rPr>
              <a:t/>
            </a:r>
            <a:br>
              <a:rPr lang="en-US" sz="4800" b="1" dirty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/>
            </a:r>
            <a:br>
              <a:rPr lang="en-US" sz="4800" b="1" dirty="0" smtClean="0">
                <a:solidFill>
                  <a:srgbClr val="0070C0"/>
                </a:solidFill>
              </a:rPr>
            </a:b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487706"/>
            <a:ext cx="8596668" cy="355365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[</a:t>
            </a:r>
            <a:r>
              <a:rPr lang="en-US" sz="6000" b="1" dirty="0" err="1" smtClean="0">
                <a:solidFill>
                  <a:srgbClr val="7030A0"/>
                </a:solidFill>
              </a:rPr>
              <a:t>t</a:t>
            </a:r>
            <a:r>
              <a:rPr lang="en-US" sz="6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ʃ</a:t>
            </a:r>
            <a:r>
              <a:rPr lang="en-US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en-US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[k]</a:t>
            </a:r>
            <a:endParaRPr lang="ru-RU" sz="6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33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9596218" cy="5710518"/>
          </a:xfrm>
        </p:spPr>
        <p:txBody>
          <a:bodyPr>
            <a:normAutofit fontScale="90000"/>
          </a:bodyPr>
          <a:lstStyle/>
          <a:p>
            <a:pPr marL="444500"/>
            <a:r>
              <a:rPr lang="en-US" b="1" dirty="0" smtClean="0">
                <a:solidFill>
                  <a:srgbClr val="0070C0"/>
                </a:solidFill>
              </a:rPr>
              <a:t>Hurry! Hurry! </a:t>
            </a:r>
            <a:r>
              <a:rPr lang="en-US" dirty="0" smtClean="0">
                <a:solidFill>
                  <a:srgbClr val="002060"/>
                </a:solidFill>
              </a:rPr>
              <a:t>–</a:t>
            </a:r>
            <a:r>
              <a:rPr lang="ru-RU" dirty="0" smtClean="0">
                <a:solidFill>
                  <a:srgbClr val="002060"/>
                </a:solidFill>
              </a:rPr>
              <a:t> Поспеши! Поспеши!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Today</a:t>
            </a:r>
            <a:r>
              <a:rPr lang="en-US" dirty="0" smtClean="0">
                <a:solidFill>
                  <a:srgbClr val="002060"/>
                </a:solidFill>
              </a:rPr>
              <a:t> – </a:t>
            </a:r>
            <a:r>
              <a:rPr lang="ru-RU" dirty="0" smtClean="0">
                <a:solidFill>
                  <a:srgbClr val="002060"/>
                </a:solidFill>
              </a:rPr>
              <a:t>сегодня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Just for me </a:t>
            </a:r>
            <a:r>
              <a:rPr lang="en-US" dirty="0" smtClean="0">
                <a:solidFill>
                  <a:srgbClr val="002060"/>
                </a:solidFill>
              </a:rPr>
              <a:t>– </a:t>
            </a:r>
            <a:r>
              <a:rPr lang="ru-RU" dirty="0" smtClean="0">
                <a:solidFill>
                  <a:srgbClr val="002060"/>
                </a:solidFill>
              </a:rPr>
              <a:t>только для меня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With</a:t>
            </a:r>
            <a:r>
              <a:rPr lang="en-US" dirty="0" smtClean="0">
                <a:solidFill>
                  <a:srgbClr val="002060"/>
                </a:solidFill>
              </a:rPr>
              <a:t> – </a:t>
            </a:r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too </a:t>
            </a:r>
            <a:r>
              <a:rPr lang="en-US" dirty="0" smtClean="0">
                <a:solidFill>
                  <a:srgbClr val="002060"/>
                </a:solidFill>
              </a:rPr>
              <a:t>– </a:t>
            </a:r>
            <a:r>
              <a:rPr lang="ru-RU" dirty="0" smtClean="0">
                <a:solidFill>
                  <a:srgbClr val="002060"/>
                </a:solidFill>
              </a:rPr>
              <a:t>тоже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there’s</a:t>
            </a:r>
            <a:r>
              <a:rPr lang="en-US" b="1" dirty="0" smtClean="0">
                <a:solidFill>
                  <a:srgbClr val="0070C0"/>
                </a:solidFill>
              </a:rPr>
              <a:t> lots  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u="sng" dirty="0" smtClean="0">
                <a:solidFill>
                  <a:srgbClr val="002060"/>
                </a:solidFill>
              </a:rPr>
              <a:t>здесь есть </a:t>
            </a:r>
            <a:r>
              <a:rPr lang="ru-RU" dirty="0" smtClean="0">
                <a:solidFill>
                  <a:srgbClr val="002060"/>
                </a:solidFill>
              </a:rPr>
              <a:t>много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to eat </a:t>
            </a:r>
            <a:r>
              <a:rPr lang="en-US" dirty="0" smtClean="0">
                <a:solidFill>
                  <a:srgbClr val="002060"/>
                </a:solidFill>
              </a:rPr>
              <a:t>– </a:t>
            </a:r>
            <a:r>
              <a:rPr lang="ru-RU" dirty="0" smtClean="0">
                <a:solidFill>
                  <a:srgbClr val="002060"/>
                </a:solidFill>
              </a:rPr>
              <a:t>поесть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For</a:t>
            </a:r>
            <a:r>
              <a:rPr lang="en-US" b="1" dirty="0" smtClean="0">
                <a:solidFill>
                  <a:srgbClr val="0070C0"/>
                </a:solidFill>
              </a:rPr>
              <a:t> me </a:t>
            </a:r>
            <a:r>
              <a:rPr lang="en-US" b="1" u="sng" dirty="0" smtClean="0">
                <a:solidFill>
                  <a:srgbClr val="0070C0"/>
                </a:solidFill>
              </a:rPr>
              <a:t>and</a:t>
            </a:r>
            <a:r>
              <a:rPr lang="en-US" b="1" dirty="0" smtClean="0">
                <a:solidFill>
                  <a:srgbClr val="0070C0"/>
                </a:solidFill>
              </a:rPr>
              <a:t> you </a:t>
            </a:r>
            <a:r>
              <a:rPr lang="en-US" dirty="0" smtClean="0">
                <a:solidFill>
                  <a:srgbClr val="002060"/>
                </a:solidFill>
              </a:rPr>
              <a:t>–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u="sng" dirty="0" smtClean="0">
                <a:solidFill>
                  <a:srgbClr val="002060"/>
                </a:solidFill>
              </a:rPr>
              <a:t>для</a:t>
            </a:r>
            <a:r>
              <a:rPr lang="ru-RU" dirty="0" smtClean="0">
                <a:solidFill>
                  <a:srgbClr val="002060"/>
                </a:solidFill>
              </a:rPr>
              <a:t> меня</a:t>
            </a:r>
            <a:r>
              <a:rPr lang="ru-RU" u="sng" dirty="0" smtClean="0">
                <a:solidFill>
                  <a:srgbClr val="002060"/>
                </a:solidFill>
              </a:rPr>
              <a:t> и </a:t>
            </a:r>
            <a:r>
              <a:rPr lang="ru-RU" dirty="0" smtClean="0">
                <a:solidFill>
                  <a:srgbClr val="002060"/>
                </a:solidFill>
              </a:rPr>
              <a:t>тебя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To make a wish </a:t>
            </a:r>
            <a:r>
              <a:rPr lang="en-US" dirty="0" smtClean="0">
                <a:solidFill>
                  <a:srgbClr val="002060"/>
                </a:solidFill>
              </a:rPr>
              <a:t>– </a:t>
            </a:r>
            <a:r>
              <a:rPr lang="ru-RU" dirty="0" smtClean="0">
                <a:solidFill>
                  <a:srgbClr val="002060"/>
                </a:solidFill>
              </a:rPr>
              <a:t>загадать желание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4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790" y="274919"/>
            <a:ext cx="8596668" cy="6246906"/>
          </a:xfrm>
        </p:spPr>
        <p:txBody>
          <a:bodyPr>
            <a:noAutofit/>
          </a:bodyPr>
          <a:lstStyle/>
          <a:p>
            <a:pPr marL="444500">
              <a:lnSpc>
                <a:spcPct val="150000"/>
              </a:lnSpc>
            </a:pPr>
            <a:r>
              <a:rPr lang="ru-RU" sz="3200" b="1" dirty="0" err="1" smtClean="0">
                <a:solidFill>
                  <a:srgbClr val="0070C0"/>
                </a:solidFill>
              </a:rPr>
              <a:t>Five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fat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sausages</a:t>
            </a:r>
            <a:r>
              <a:rPr lang="ru-RU" sz="3200" dirty="0">
                <a:solidFill>
                  <a:srgbClr val="0070C0"/>
                </a:solidFill>
              </a:rPr>
              <a:t/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b="1" dirty="0" err="1">
                <a:solidFill>
                  <a:srgbClr val="0070C0"/>
                </a:solidFill>
              </a:rPr>
              <a:t>Sitting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in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the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pan</a:t>
            </a:r>
            <a:r>
              <a:rPr lang="ru-RU" sz="3200" b="1" dirty="0">
                <a:solidFill>
                  <a:srgbClr val="0070C0"/>
                </a:solidFill>
              </a:rPr>
              <a:t>.</a:t>
            </a:r>
            <a:r>
              <a:rPr lang="ru-RU" sz="3200" dirty="0">
                <a:solidFill>
                  <a:srgbClr val="0070C0"/>
                </a:solidFill>
              </a:rPr>
              <a:t/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b="1" dirty="0" err="1">
                <a:solidFill>
                  <a:srgbClr val="0070C0"/>
                </a:solidFill>
              </a:rPr>
              <a:t>Five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fat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sausages</a:t>
            </a:r>
            <a:r>
              <a:rPr lang="ru-RU" sz="3200" dirty="0">
                <a:solidFill>
                  <a:srgbClr val="0070C0"/>
                </a:solidFill>
              </a:rPr>
              <a:t/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b="1" dirty="0" err="1">
                <a:solidFill>
                  <a:srgbClr val="0070C0"/>
                </a:solidFill>
              </a:rPr>
              <a:t>Sitting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in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the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pan</a:t>
            </a:r>
            <a:r>
              <a:rPr lang="ru-RU" sz="3200" b="1" dirty="0">
                <a:solidFill>
                  <a:srgbClr val="0070C0"/>
                </a:solidFill>
              </a:rPr>
              <a:t>.</a:t>
            </a:r>
            <a:r>
              <a:rPr lang="ru-RU" sz="3200" dirty="0">
                <a:solidFill>
                  <a:srgbClr val="0070C0"/>
                </a:solidFill>
              </a:rPr>
              <a:t/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b="1" dirty="0" err="1">
                <a:solidFill>
                  <a:srgbClr val="0070C0"/>
                </a:solidFill>
              </a:rPr>
              <a:t>Sizzle</a:t>
            </a:r>
            <a:r>
              <a:rPr lang="ru-RU" sz="3200" b="1" dirty="0">
                <a:solidFill>
                  <a:srgbClr val="0070C0"/>
                </a:solidFill>
              </a:rPr>
              <a:t>! </a:t>
            </a:r>
            <a:r>
              <a:rPr lang="ru-RU" sz="3200" b="1" dirty="0" err="1">
                <a:solidFill>
                  <a:srgbClr val="0070C0"/>
                </a:solidFill>
              </a:rPr>
              <a:t>Sizzle</a:t>
            </a:r>
            <a:r>
              <a:rPr lang="ru-RU" sz="3200" b="1" dirty="0">
                <a:solidFill>
                  <a:srgbClr val="0070C0"/>
                </a:solidFill>
              </a:rPr>
              <a:t>! </a:t>
            </a:r>
            <a:r>
              <a:rPr lang="ru-RU" sz="3200" b="1" dirty="0" err="1">
                <a:solidFill>
                  <a:srgbClr val="0070C0"/>
                </a:solidFill>
              </a:rPr>
              <a:t>Sizzle</a:t>
            </a:r>
            <a:r>
              <a:rPr lang="ru-RU" sz="3200" b="1" dirty="0">
                <a:solidFill>
                  <a:srgbClr val="0070C0"/>
                </a:solidFill>
              </a:rPr>
              <a:t>!</a:t>
            </a:r>
            <a:r>
              <a:rPr lang="ru-RU" sz="3200" dirty="0">
                <a:solidFill>
                  <a:srgbClr val="0070C0"/>
                </a:solidFill>
              </a:rPr>
              <a:t/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b="1" dirty="0" err="1">
                <a:solidFill>
                  <a:srgbClr val="0070C0"/>
                </a:solidFill>
              </a:rPr>
              <a:t>One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goes</a:t>
            </a:r>
            <a:r>
              <a:rPr lang="ru-RU" sz="3200" b="1" dirty="0">
                <a:solidFill>
                  <a:srgbClr val="0070C0"/>
                </a:solidFill>
              </a:rPr>
              <a:t> BANG</a:t>
            </a:r>
            <a:r>
              <a:rPr lang="ru-RU" sz="3200" b="1" dirty="0" smtClean="0">
                <a:solidFill>
                  <a:srgbClr val="0070C0"/>
                </a:solidFill>
              </a:rPr>
              <a:t>!</a:t>
            </a:r>
            <a:r>
              <a:rPr lang="en-US" sz="3200" b="1" dirty="0" smtClean="0">
                <a:solidFill>
                  <a:srgbClr val="0070C0"/>
                </a:solidFill>
              </a:rPr>
              <a:t/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0070C0"/>
                </a:solidFill>
              </a:rPr>
              <a:t/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en-US" sz="2800" u="sng" dirty="0">
                <a:solidFill>
                  <a:srgbClr val="0070C0"/>
                </a:solidFill>
              </a:rPr>
              <a:t>Four fat sausages sitting in a pan. </a:t>
            </a:r>
            <a:endParaRPr lang="ru-RU" sz="2800" u="sng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74918"/>
            <a:ext cx="8596668" cy="85463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Look and listen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" name="Picture 2" descr="ÐÐ°ÑÑÐ¸Ð½ÐºÐ¸ Ð¿Ð¾ Ð·Ð°Ð¿ÑÐ¾ÑÑ ÑÐºÐ¾Ð²Ð¾ÑÐ¾Ð´Ð° ÐºÐ°ÑÑÐ¸Ð½ÐºÐ° Ð´Ð»Ñ Ð´ÐµÑÐµÐ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111" y="2576909"/>
            <a:ext cx="5165784" cy="428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170277">
            <a:off x="6239509" y="4865421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570169">
            <a:off x="7281546" y="4335639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5547980">
            <a:off x="8438218" y="4212055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570169">
            <a:off x="8490144" y="5267138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570169">
            <a:off x="7447481" y="5474334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0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388" y="609599"/>
            <a:ext cx="8991615" cy="560294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70C0"/>
                </a:solidFill>
              </a:rPr>
              <a:t>Four fat sausages sitting in a pan. 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Four fat sausages sitting in a pan</a:t>
            </a:r>
            <a:r>
              <a:rPr lang="en-US" sz="3600" b="1" dirty="0">
                <a:solidFill>
                  <a:srgbClr val="0070C0"/>
                </a:solidFill>
              </a:rPr>
              <a:t>. 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Sizzle, sizzle, sizzle… 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One goes "Bang!” </a:t>
            </a: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Three fat sausages sitting in a pan.</a:t>
            </a:r>
            <a:r>
              <a:rPr lang="en-US" sz="2000" dirty="0"/>
              <a:t> </a:t>
            </a:r>
            <a:endParaRPr lang="ru-RU" sz="4800" dirty="0"/>
          </a:p>
        </p:txBody>
      </p:sp>
      <p:pic>
        <p:nvPicPr>
          <p:cNvPr id="9" name="Picture 2" descr="ÐÐ°ÑÑÐ¸Ð½ÐºÐ¸ Ð¿Ð¾ Ð·Ð°Ð¿ÑÐ¾ÑÑ ÑÐºÐ¾Ð²Ð¾ÑÐ¾Ð´Ð° ÐºÐ°ÑÑÐ¸Ð½ÐºÐ° Ð´Ð»Ñ Ð´ÐµÑÐµÐ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111" y="2576909"/>
            <a:ext cx="5165784" cy="428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170277">
            <a:off x="6239509" y="4865421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570169">
            <a:off x="7281546" y="4335639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5547980">
            <a:off x="8438218" y="4212055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570169">
            <a:off x="8490144" y="5267138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99290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rgbClr val="0070C0"/>
                </a:solidFill>
              </a:rPr>
              <a:t>Three fat sausages sitting in a pan. 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Three fat sausages sitting in a pan. 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Sizzle, sizzle, sizzle… 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One goes "Bang!” 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/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Two fat sausages sitting 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in </a:t>
            </a:r>
            <a:r>
              <a:rPr lang="en-US" dirty="0">
                <a:solidFill>
                  <a:srgbClr val="0070C0"/>
                </a:solidFill>
              </a:rPr>
              <a:t>a pan.</a:t>
            </a:r>
            <a:r>
              <a:rPr lang="en-US" dirty="0"/>
              <a:t> </a:t>
            </a:r>
            <a:endParaRPr lang="ru-RU" dirty="0"/>
          </a:p>
        </p:txBody>
      </p:sp>
      <p:pic>
        <p:nvPicPr>
          <p:cNvPr id="4" name="Picture 2" descr="ÐÐ°ÑÑÐ¸Ð½ÐºÐ¸ Ð¿Ð¾ Ð·Ð°Ð¿ÑÐ¾ÑÑ ÑÐºÐ¾Ð²Ð¾ÑÐ¾Ð´Ð° ÐºÐ°ÑÑÐ¸Ð½ÐºÐ° Ð´Ð»Ñ Ð´ÐµÑÐµÐ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111" y="2576909"/>
            <a:ext cx="5165784" cy="428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170277">
            <a:off x="6239509" y="4865421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570169">
            <a:off x="7281546" y="4335639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5547980">
            <a:off x="8438218" y="4212055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34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562983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Two </a:t>
            </a:r>
            <a:r>
              <a:rPr lang="en-US" sz="4000" dirty="0">
                <a:solidFill>
                  <a:srgbClr val="0070C0"/>
                </a:solidFill>
              </a:rPr>
              <a:t>fat sausages sitting in a pan. 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Two fat sausages sitting in a pan. 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Sizzle, sizzle, sizzle… 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One goes "Bang</a:t>
            </a:r>
            <a:r>
              <a:rPr lang="en-US" sz="4000" dirty="0" smtClean="0">
                <a:solidFill>
                  <a:srgbClr val="0070C0"/>
                </a:solidFill>
              </a:rPr>
              <a:t>!”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/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One fat sausage sitting 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in </a:t>
            </a:r>
            <a:r>
              <a:rPr lang="en-US" sz="4000" dirty="0">
                <a:solidFill>
                  <a:srgbClr val="0070C0"/>
                </a:solidFill>
              </a:rPr>
              <a:t>a pan.</a:t>
            </a:r>
            <a:br>
              <a:rPr lang="en-US" sz="4000" dirty="0">
                <a:solidFill>
                  <a:srgbClr val="0070C0"/>
                </a:solidFill>
              </a:rPr>
            </a:b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" name="Picture 2" descr="ÐÐ°ÑÑÐ¸Ð½ÐºÐ¸ Ð¿Ð¾ Ð·Ð°Ð¿ÑÐ¾ÑÑ ÑÐºÐ¾Ð²Ð¾ÑÐ¾Ð´Ð° ÐºÐ°ÑÑÐ¸Ð½ÐºÐ° Ð´Ð»Ñ Ð´ÐµÑÐµÐ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111" y="2576909"/>
            <a:ext cx="5165784" cy="428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170277">
            <a:off x="6239509" y="4865421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570169">
            <a:off x="7281546" y="4335639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9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8"/>
            <a:ext cx="8596668" cy="593911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One </a:t>
            </a:r>
            <a:r>
              <a:rPr lang="en-US" dirty="0">
                <a:solidFill>
                  <a:srgbClr val="0070C0"/>
                </a:solidFill>
              </a:rPr>
              <a:t>fat sausage sitting in a pan. 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One fat sausage sitting in a pan. 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Sizzle, sizzle, sizzle… 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One goes "Bang!” 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 descr="ÐÐ°ÑÑÐ¸Ð½ÐºÐ¸ Ð¿Ð¾ Ð·Ð°Ð¿ÑÐ¾ÑÑ ÑÐºÐ¾Ð²Ð¾ÑÐ¾Ð´Ð° ÐºÐ°ÑÑÐ¸Ð½ÐºÐ° Ð´Ð»Ñ Ð´ÐµÑÐµÐ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111" y="2576909"/>
            <a:ext cx="5165784" cy="428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ÐÐ°ÑÑÐ¸Ð½ÐºÐ¸ Ð¿Ð¾ Ð·Ð°Ð¿ÑÐ¾ÑÑ ÑÐ¾ÑÐ¸Ñ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37"/>
          <a:stretch/>
        </p:blipFill>
        <p:spPr bwMode="auto">
          <a:xfrm rot="14570169">
            <a:off x="7281546" y="4335639"/>
            <a:ext cx="2151529" cy="7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93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451372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No one sausage 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sitting in </a:t>
            </a:r>
            <a:r>
              <a:rPr lang="en-US" dirty="0">
                <a:solidFill>
                  <a:srgbClr val="0070C0"/>
                </a:solidFill>
              </a:rPr>
              <a:t>a pan.</a:t>
            </a:r>
            <a:endParaRPr lang="ru-RU" dirty="0"/>
          </a:p>
        </p:txBody>
      </p:sp>
      <p:pic>
        <p:nvPicPr>
          <p:cNvPr id="4" name="Picture 2" descr="ÐÐ°ÑÑÐ¸Ð½ÐºÐ¸ Ð¿Ð¾ Ð·Ð°Ð¿ÑÐ¾ÑÑ ÑÐºÐ¾Ð²Ð¾ÑÐ¾Ð´Ð° ÐºÐ°ÑÑÐ¸Ð½ÐºÐ° Ð´Ð»Ñ Ð´ÐµÑÐµÐ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111" y="2415544"/>
            <a:ext cx="5165784" cy="428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9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98495"/>
            <a:ext cx="10739219" cy="4921622"/>
          </a:xfrm>
        </p:spPr>
        <p:txBody>
          <a:bodyPr numCol="2">
            <a:normAutofit fontScale="90000"/>
          </a:bodyPr>
          <a:lstStyle/>
          <a:p>
            <a:pPr marL="444500"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>
                <a:solidFill>
                  <a:srgbClr val="002060"/>
                </a:solidFill>
              </a:rPr>
              <a:t>1 </a:t>
            </a:r>
            <a:r>
              <a:rPr lang="ru-RU" sz="3600" b="1" dirty="0">
                <a:solidFill>
                  <a:srgbClr val="002060"/>
                </a:solidFill>
              </a:rPr>
              <a:t>— </a:t>
            </a:r>
            <a:r>
              <a:rPr lang="ru-RU" sz="3600" b="1" dirty="0" smtClean="0">
                <a:solidFill>
                  <a:srgbClr val="002060"/>
                </a:solidFill>
              </a:rPr>
              <a:t>гамбургеры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2 </a:t>
            </a:r>
            <a:r>
              <a:rPr lang="ru-RU" sz="3600" b="1" dirty="0">
                <a:solidFill>
                  <a:srgbClr val="002060"/>
                </a:solidFill>
              </a:rPr>
              <a:t>— </a:t>
            </a:r>
            <a:r>
              <a:rPr lang="ru-RU" sz="3600" b="1" dirty="0" smtClean="0">
                <a:solidFill>
                  <a:srgbClr val="002060"/>
                </a:solidFill>
              </a:rPr>
              <a:t>бананы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3 </a:t>
            </a:r>
            <a:r>
              <a:rPr lang="ru-RU" sz="3600" b="1" dirty="0">
                <a:solidFill>
                  <a:srgbClr val="002060"/>
                </a:solidFill>
              </a:rPr>
              <a:t>-  жареный </a:t>
            </a:r>
            <a:r>
              <a:rPr lang="ru-RU" sz="3600" b="1" dirty="0" smtClean="0">
                <a:solidFill>
                  <a:srgbClr val="002060"/>
                </a:solidFill>
              </a:rPr>
              <a:t>картофель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4 </a:t>
            </a:r>
            <a:r>
              <a:rPr lang="ru-RU" sz="3600" b="1" dirty="0">
                <a:solidFill>
                  <a:srgbClr val="002060"/>
                </a:solidFill>
              </a:rPr>
              <a:t>— </a:t>
            </a:r>
            <a:r>
              <a:rPr lang="ru-RU" sz="3600" b="1" dirty="0" smtClean="0">
                <a:solidFill>
                  <a:srgbClr val="002060"/>
                </a:solidFill>
              </a:rPr>
              <a:t>шоколад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5 </a:t>
            </a:r>
            <a:r>
              <a:rPr lang="ru-RU" sz="3600" b="1" dirty="0">
                <a:solidFill>
                  <a:srgbClr val="002060"/>
                </a:solidFill>
              </a:rPr>
              <a:t>— </a:t>
            </a:r>
            <a:r>
              <a:rPr lang="ru-RU" sz="3600" b="1" dirty="0" smtClean="0">
                <a:solidFill>
                  <a:srgbClr val="002060"/>
                </a:solidFill>
              </a:rPr>
              <a:t>торт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6 </a:t>
            </a:r>
            <a:r>
              <a:rPr lang="ru-RU" sz="3600" b="1" dirty="0">
                <a:solidFill>
                  <a:srgbClr val="002060"/>
                </a:solidFill>
              </a:rPr>
              <a:t>— </a:t>
            </a:r>
            <a:r>
              <a:rPr lang="ru-RU" sz="3600" b="1" dirty="0" smtClean="0">
                <a:solidFill>
                  <a:srgbClr val="002060"/>
                </a:solidFill>
              </a:rPr>
              <a:t>яйца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7 </a:t>
            </a:r>
            <a:r>
              <a:rPr lang="ru-RU" sz="3600" b="1" dirty="0">
                <a:solidFill>
                  <a:srgbClr val="002060"/>
                </a:solidFill>
              </a:rPr>
              <a:t>— </a:t>
            </a:r>
            <a:r>
              <a:rPr lang="ru-RU" sz="3600" b="1" dirty="0" smtClean="0">
                <a:solidFill>
                  <a:srgbClr val="002060"/>
                </a:solidFill>
              </a:rPr>
              <a:t>печенье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chemeClr val="accent5"/>
                </a:solidFill>
              </a:rPr>
              <a:t>a)</a:t>
            </a:r>
            <a:r>
              <a:rPr lang="en-US" sz="4000" b="1" dirty="0" smtClean="0">
                <a:solidFill>
                  <a:schemeClr val="accent5"/>
                </a:solidFill>
              </a:rPr>
              <a:t>bananas</a:t>
            </a:r>
            <a:r>
              <a:rPr lang="ru-RU" sz="4000" b="1" dirty="0">
                <a:solidFill>
                  <a:schemeClr val="accent5"/>
                </a:solidFill>
              </a:rPr>
              <a:t/>
            </a:r>
            <a:br>
              <a:rPr lang="ru-RU" sz="4000" b="1" dirty="0">
                <a:solidFill>
                  <a:schemeClr val="accent5"/>
                </a:solidFill>
              </a:rPr>
            </a:br>
            <a:r>
              <a:rPr lang="en-US" sz="4000" b="1" dirty="0" smtClean="0">
                <a:solidFill>
                  <a:schemeClr val="accent5"/>
                </a:solidFill>
              </a:rPr>
              <a:t>b)burgers</a:t>
            </a:r>
            <a:r>
              <a:rPr lang="ru-RU" sz="4000" b="1" dirty="0">
                <a:solidFill>
                  <a:schemeClr val="accent5"/>
                </a:solidFill>
              </a:rPr>
              <a:t/>
            </a:r>
            <a:br>
              <a:rPr lang="ru-RU" sz="4000" b="1" dirty="0">
                <a:solidFill>
                  <a:schemeClr val="accent5"/>
                </a:solidFill>
              </a:rPr>
            </a:br>
            <a:r>
              <a:rPr lang="en-US" sz="4000" b="1" dirty="0" smtClean="0">
                <a:solidFill>
                  <a:schemeClr val="accent5"/>
                </a:solidFill>
              </a:rPr>
              <a:t>c)cake</a:t>
            </a:r>
            <a:r>
              <a:rPr lang="ru-RU" sz="4000" b="1" dirty="0">
                <a:solidFill>
                  <a:schemeClr val="accent5"/>
                </a:solidFill>
              </a:rPr>
              <a:t/>
            </a:r>
            <a:br>
              <a:rPr lang="ru-RU" sz="4000" b="1" dirty="0">
                <a:solidFill>
                  <a:schemeClr val="accent5"/>
                </a:solidFill>
              </a:rPr>
            </a:br>
            <a:r>
              <a:rPr lang="en-US" sz="4000" b="1" dirty="0" smtClean="0">
                <a:solidFill>
                  <a:schemeClr val="accent5"/>
                </a:solidFill>
              </a:rPr>
              <a:t>d)chips</a:t>
            </a:r>
            <a:r>
              <a:rPr lang="ru-RU" sz="4000" b="1" dirty="0">
                <a:solidFill>
                  <a:schemeClr val="accent5"/>
                </a:solidFill>
              </a:rPr>
              <a:t/>
            </a:r>
            <a:br>
              <a:rPr lang="ru-RU" sz="4000" b="1" dirty="0">
                <a:solidFill>
                  <a:schemeClr val="accent5"/>
                </a:solidFill>
              </a:rPr>
            </a:br>
            <a:r>
              <a:rPr lang="en-US" sz="4000" b="1" dirty="0" smtClean="0">
                <a:solidFill>
                  <a:schemeClr val="accent5"/>
                </a:solidFill>
              </a:rPr>
              <a:t>e)chocolate</a:t>
            </a:r>
            <a:r>
              <a:rPr lang="ru-RU" sz="4000" b="1" dirty="0">
                <a:solidFill>
                  <a:schemeClr val="accent5"/>
                </a:solidFill>
              </a:rPr>
              <a:t/>
            </a:r>
            <a:br>
              <a:rPr lang="ru-RU" sz="4000" b="1" dirty="0">
                <a:solidFill>
                  <a:schemeClr val="accent5"/>
                </a:solidFill>
              </a:rPr>
            </a:br>
            <a:r>
              <a:rPr lang="en-US" sz="4000" b="1" dirty="0" smtClean="0">
                <a:solidFill>
                  <a:schemeClr val="accent5"/>
                </a:solidFill>
              </a:rPr>
              <a:t>f)eggs </a:t>
            </a:r>
            <a:r>
              <a:rPr lang="ru-RU" sz="4000" b="1" dirty="0">
                <a:solidFill>
                  <a:schemeClr val="accent5"/>
                </a:solidFill>
              </a:rPr>
              <a:t/>
            </a:r>
            <a:br>
              <a:rPr lang="ru-RU" sz="4000" b="1" dirty="0">
                <a:solidFill>
                  <a:schemeClr val="accent5"/>
                </a:solidFill>
              </a:rPr>
            </a:br>
            <a:r>
              <a:rPr lang="en-US" sz="4000" b="1" dirty="0" smtClean="0">
                <a:solidFill>
                  <a:schemeClr val="accent5"/>
                </a:solidFill>
              </a:rPr>
              <a:t>g)biscuits</a:t>
            </a:r>
            <a:r>
              <a:rPr lang="ru-RU" sz="4900" b="1" dirty="0"/>
              <a:t/>
            </a:r>
            <a:br>
              <a:rPr lang="ru-RU" sz="4900" b="1" dirty="0"/>
            </a:b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463176"/>
            <a:ext cx="8596668" cy="69327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Read, match and write down, </a:t>
            </a:r>
            <a:r>
              <a:rPr lang="en-US" sz="2800" dirty="0">
                <a:solidFill>
                  <a:srgbClr val="002060"/>
                </a:solidFill>
              </a:rPr>
              <a:t>please. 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377128" y="2188564"/>
            <a:ext cx="2203554" cy="494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447738" y="2323475"/>
            <a:ext cx="2998032" cy="359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011056" y="3177915"/>
            <a:ext cx="569626" cy="5846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717561" y="3642610"/>
            <a:ext cx="2863121" cy="7195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848131" y="3342807"/>
            <a:ext cx="3732551" cy="884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057993" y="4691921"/>
            <a:ext cx="3522689" cy="2698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567659" y="5141626"/>
            <a:ext cx="3013023" cy="404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8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5911122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5"/>
                </a:solidFill>
              </a:rPr>
              <a:t/>
            </a:r>
            <a:br>
              <a:rPr lang="en-US" sz="4800" b="1" i="1" dirty="0" smtClean="0">
                <a:solidFill>
                  <a:schemeClr val="accent5"/>
                </a:solidFill>
              </a:rPr>
            </a:br>
            <a:r>
              <a:rPr lang="en-US" sz="4800" b="1" i="1" dirty="0" smtClean="0">
                <a:solidFill>
                  <a:schemeClr val="accent5"/>
                </a:solidFill>
              </a:rPr>
              <a:t>I </a:t>
            </a:r>
            <a:r>
              <a:rPr lang="en-US" sz="4800" b="1" i="1" dirty="0">
                <a:solidFill>
                  <a:schemeClr val="accent5"/>
                </a:solidFill>
              </a:rPr>
              <a:t>like... </a:t>
            </a:r>
            <a:r>
              <a:rPr lang="en-US" sz="4800" b="1" i="1" dirty="0" smtClean="0">
                <a:solidFill>
                  <a:schemeClr val="accent5"/>
                </a:solidFill>
              </a:rPr>
              <a:t/>
            </a:r>
            <a:br>
              <a:rPr lang="en-US" sz="4800" b="1" i="1" dirty="0" smtClean="0">
                <a:solidFill>
                  <a:schemeClr val="accent5"/>
                </a:solidFill>
              </a:rPr>
            </a:br>
            <a:r>
              <a:rPr lang="en-US" sz="4800" b="1" i="1" dirty="0" smtClean="0">
                <a:solidFill>
                  <a:schemeClr val="accent5"/>
                </a:solidFill>
              </a:rPr>
              <a:t/>
            </a:r>
            <a:br>
              <a:rPr lang="en-US" sz="4800" b="1" i="1" dirty="0" smtClean="0">
                <a:solidFill>
                  <a:schemeClr val="accent5"/>
                </a:solidFill>
              </a:rPr>
            </a:br>
            <a:r>
              <a:rPr lang="en-US" sz="4800" b="1" i="1" dirty="0" smtClean="0">
                <a:solidFill>
                  <a:schemeClr val="accent5"/>
                </a:solidFill>
              </a:rPr>
              <a:t/>
            </a:r>
            <a:br>
              <a:rPr lang="en-US" sz="4800" b="1" i="1" dirty="0" smtClean="0">
                <a:solidFill>
                  <a:schemeClr val="accent5"/>
                </a:solidFill>
              </a:rPr>
            </a:br>
            <a:r>
              <a:rPr lang="ru-RU" sz="4800" b="1" dirty="0">
                <a:solidFill>
                  <a:schemeClr val="accent5"/>
                </a:solidFill>
              </a:rPr>
              <a:t/>
            </a:r>
            <a:br>
              <a:rPr lang="ru-RU" sz="4800" b="1" dirty="0">
                <a:solidFill>
                  <a:schemeClr val="accent5"/>
                </a:solidFill>
              </a:rPr>
            </a:br>
            <a:r>
              <a:rPr lang="en-US" sz="4800" b="1" i="1" dirty="0" smtClean="0">
                <a:solidFill>
                  <a:schemeClr val="accent5"/>
                </a:solidFill>
              </a:rPr>
              <a:t>I </a:t>
            </a:r>
            <a:r>
              <a:rPr lang="en-US" sz="4800" b="1" i="1" dirty="0">
                <a:solidFill>
                  <a:schemeClr val="accent5"/>
                </a:solidFill>
              </a:rPr>
              <a:t>don’t like....</a:t>
            </a:r>
            <a:r>
              <a:rPr lang="en-US" sz="4800" b="1" dirty="0">
                <a:solidFill>
                  <a:schemeClr val="accent5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3716495" y="609599"/>
            <a:ext cx="2518348" cy="2118611"/>
          </a:xfrm>
          <a:prstGeom prst="smileyFace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" name="Сердце 4"/>
          <p:cNvSpPr/>
          <p:nvPr/>
        </p:nvSpPr>
        <p:spPr>
          <a:xfrm>
            <a:off x="6758774" y="609599"/>
            <a:ext cx="2638269" cy="2533337"/>
          </a:xfrm>
          <a:prstGeom prst="hear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4975669" y="3894944"/>
            <a:ext cx="2518348" cy="2118611"/>
          </a:xfrm>
          <a:prstGeom prst="smileyFace">
            <a:avLst>
              <a:gd name="adj" fmla="val -4653"/>
            </a:avLst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" name="Сердце 6"/>
          <p:cNvSpPr/>
          <p:nvPr/>
        </p:nvSpPr>
        <p:spPr>
          <a:xfrm>
            <a:off x="7954868" y="3851221"/>
            <a:ext cx="2638269" cy="2533337"/>
          </a:xfrm>
          <a:prstGeom prst="hear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644984" y="3732551"/>
            <a:ext cx="3282846" cy="265200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7953017" y="3648233"/>
            <a:ext cx="2703491" cy="273632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5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57</Words>
  <Application>Microsoft Office PowerPoint</Application>
  <PresentationFormat>Широкоэкранный</PresentationFormat>
  <Paragraphs>15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My favorite food </vt:lpstr>
      <vt:lpstr>Five fat sausages Sitting in the pan. Five fat sausages Sitting in the pan. Sizzle! Sizzle! Sizzle! One goes BANG!  Four fat sausages sitting in a pan. </vt:lpstr>
      <vt:lpstr>Four fat sausages sitting in a pan.  Four fat sausages sitting in a pan.  Sizzle, sizzle, sizzle…  One goes "Bang!”   Three fat sausages sitting in a pan. </vt:lpstr>
      <vt:lpstr>Three fat sausages sitting in a pan.  Three fat sausages sitting in a pan.  Sizzle, sizzle, sizzle…  One goes "Bang!”   Two fat sausages sitting  in a pan. </vt:lpstr>
      <vt:lpstr> Two fat sausages sitting in a pan.  Two fat sausages sitting in a pan.  Sizzle, sizzle, sizzle…  One goes "Bang!”  One fat sausage sitting  in a pan. </vt:lpstr>
      <vt:lpstr> One fat sausage sitting in a pan.  One fat sausage sitting in a pan.  Sizzle, sizzle, sizzle…  One goes "Bang!”   </vt:lpstr>
      <vt:lpstr>No one sausage  sitting in a pan.</vt:lpstr>
      <vt:lpstr>  1 — гамбургеры 2 — бананы 3 -  жареный картофель 4 — шоколад 5 — торт 6 — яйца 7 — печенье      a)bananas b)burgers c)cake d)chips e)chocolate f)eggs  g)biscuits </vt:lpstr>
      <vt:lpstr> I like...     I don’t like....  </vt:lpstr>
      <vt:lpstr>   Candles on a chocolate cake!    </vt:lpstr>
      <vt:lpstr>Hurry! Hurry! – Поспеши! Поспеши!  Today – сегодня  Just for me – только для меня With – с too – тоже there’s lots  - здесь есть много  to eat – поесть  For me and you – для меня и тебя  To make a wish – загадать желание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favorite food</dc:title>
  <dc:creator>User</dc:creator>
  <cp:lastModifiedBy>User</cp:lastModifiedBy>
  <cp:revision>8</cp:revision>
  <dcterms:created xsi:type="dcterms:W3CDTF">2018-12-24T17:05:54Z</dcterms:created>
  <dcterms:modified xsi:type="dcterms:W3CDTF">2019-01-09T16:29:34Z</dcterms:modified>
</cp:coreProperties>
</file>