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4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5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6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7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8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0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  <p:sldMasterId id="2147483800" r:id="rId11"/>
    <p:sldMasterId id="2147483814" r:id="rId12"/>
    <p:sldMasterId id="2147483828" r:id="rId13"/>
    <p:sldMasterId id="2147483842" r:id="rId14"/>
    <p:sldMasterId id="2147483856" r:id="rId15"/>
    <p:sldMasterId id="2147483870" r:id="rId16"/>
    <p:sldMasterId id="2147483884" r:id="rId17"/>
    <p:sldMasterId id="2147483898" r:id="rId18"/>
    <p:sldMasterId id="2147483912" r:id="rId19"/>
    <p:sldMasterId id="2147483926" r:id="rId20"/>
    <p:sldMasterId id="2147483940" r:id="rId21"/>
  </p:sldMasterIdLst>
  <p:sldIdLst>
    <p:sldId id="257" r:id="rId22"/>
    <p:sldId id="260" r:id="rId23"/>
    <p:sldId id="262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9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977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233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134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760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485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271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845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649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298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283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4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956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012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247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079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90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929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414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726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680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529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50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646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47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483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155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825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49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077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690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546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84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5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308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396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899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746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715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050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314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890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736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61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4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649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435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856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219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751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248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205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943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2212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809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29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942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571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1021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105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165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447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3042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1082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551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6096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10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019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0964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56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459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149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4007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8923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7717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7054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61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4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6589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49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673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7438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3078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39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67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1328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3781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9555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70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5403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0002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290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731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6482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046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6767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9059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9647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1197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7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605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2441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1811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620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0907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8730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14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3803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1610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5117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9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01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1663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7339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3712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9576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6453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8624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2921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0395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7846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4751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78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1055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3534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3375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418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4673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7366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4266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3733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1657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6590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49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3089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1392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1842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7427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3701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1361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2809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2220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2991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8248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56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4699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7709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2017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6505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6731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6673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7450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9199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4769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7830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52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3488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209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6021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3960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7047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0784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7348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7463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008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5620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33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5938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3901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6000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7643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6146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3472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9758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0196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7990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0481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0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8990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9620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1305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3340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4774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4523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8275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4962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6861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9933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45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800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3735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3073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9786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4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85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0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75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40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39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2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64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72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20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41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08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48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5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45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22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05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66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92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53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58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65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099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31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9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856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707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08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50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39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06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02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36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206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926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9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649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623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94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562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963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436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981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449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44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732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7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498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52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688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547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090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01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731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522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981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029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217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937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98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474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087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759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999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11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90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CF02-4D1F-4BFD-8CE9-79B8C3422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848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0651-8A1A-440A-A54A-E5477413F3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4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65D6-239F-4E88-A949-00054F080F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466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A6A5-B688-415D-92E1-78EA225B28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763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747B-5B1E-4F87-8189-AC69AF6E7A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654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8DFA-206A-40FF-A776-FC02D9F701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56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2FBD-CCD2-488F-8785-B2370C834A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675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D162-4379-4A7F-BFA9-024B2ED18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83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1B16-FD9D-45CB-ACCE-F15EB90451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217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5F71-050F-48B1-A1FA-E915A1917D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679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D120-433F-49BD-90BF-10DC16F557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389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3F51-4044-4C46-A9BA-4A34EEE54D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14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035-4F51-49D4-86EF-FE5B51410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0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theme" Target="../theme/theme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798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127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544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877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526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96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066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176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127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211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472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918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387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707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831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97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974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107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399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12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956B-7BBF-4C49-941B-DD266BE0EE7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68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68313" y="19891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BA7C3E"/>
              </a:buClr>
              <a:buSzPct val="65000"/>
              <a:buFont typeface="Wingdings" pitchFamily="2" charset="2"/>
              <a:buChar char="n"/>
              <a:defRPr/>
            </a:pPr>
            <a:endParaRPr lang="ru-RU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2" name="Picture 12" descr="land027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16113"/>
            <a:ext cx="4716462" cy="4941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4" descr="theme01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4211638" cy="48688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WordArt 15"/>
          <p:cNvSpPr>
            <a:spLocks noChangeArrowheads="1" noChangeShapeType="1" noTextEdit="1"/>
          </p:cNvSpPr>
          <p:nvPr/>
        </p:nvSpPr>
        <p:spPr bwMode="auto">
          <a:xfrm>
            <a:off x="314325" y="-387350"/>
            <a:ext cx="8829675" cy="4392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36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Wir bereiten uns auf eine Deutschlandreise vor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047059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Berlin. Das Rote </a:t>
            </a:r>
            <a:r>
              <a:rPr lang="en-US" dirty="0" err="1" smtClean="0"/>
              <a:t>Rathaus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68" name="Picture 2" descr="http://100dorog.ru/upload/contents/678/Berlin_Rotes_Rathau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30325"/>
            <a:ext cx="6480175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1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Bodemuseum,templateId=large__blo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050" y="0"/>
            <a:ext cx="7670800" cy="6286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18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6308725"/>
            <a:ext cx="8229600" cy="396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      </a:t>
            </a:r>
            <a:r>
              <a:rPr lang="en-US" sz="3600" dirty="0" smtClean="0"/>
              <a:t>Das </a:t>
            </a:r>
            <a:r>
              <a:rPr lang="en-US" sz="3600" dirty="0" err="1" smtClean="0"/>
              <a:t>Bodemuseum</a:t>
            </a:r>
            <a:r>
              <a:rPr lang="en-US" sz="3600" dirty="0" smtClean="0"/>
              <a:t>.</a:t>
            </a:r>
            <a:endParaRPr lang="ru-RU" sz="3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</a:t>
            </a:r>
            <a:endParaRPr lang="ru-RU" sz="2400" dirty="0" smtClean="0"/>
          </a:p>
        </p:txBody>
      </p:sp>
      <p:sp>
        <p:nvSpPr>
          <p:cNvPr id="12292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431800" cy="431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5947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8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Reichstagsgebäude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16" name="Picture 2" descr="http://geotour.ru/germany/hotel/ber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87475"/>
            <a:ext cx="7394575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3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769350" cy="5661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Stadt</a:t>
            </a:r>
            <a:r>
              <a:rPr lang="en-US" dirty="0" smtClean="0"/>
              <a:t> </a:t>
            </a:r>
            <a:r>
              <a:rPr lang="en-US" dirty="0" err="1" smtClean="0"/>
              <a:t>nennt</a:t>
            </a:r>
            <a:r>
              <a:rPr lang="en-US" dirty="0" smtClean="0"/>
              <a:t> man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Weltstadt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/>
              <a:t>kunst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dank </a:t>
            </a:r>
            <a:r>
              <a:rPr lang="en-US" dirty="0" err="1" smtClean="0"/>
              <a:t>der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Schönheit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/>
              <a:t>Elbflorenz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/>
              <a:t>bezeichnet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14339" name="Picture 5" descr="land09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44675"/>
            <a:ext cx="5508625" cy="4824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3600" kern="1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Dresden –die schönste Stadt Deutschlands</a:t>
            </a:r>
            <a:endParaRPr lang="ru-RU" sz="3600" kern="10" smtClean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27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Dresden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64" name="Picture 2" descr="Картинка 21 из 1586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81113"/>
            <a:ext cx="74041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8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6388" name="Picture 2" descr="Картинка 70 из 1586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5725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4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Dresden. </a:t>
            </a:r>
            <a:r>
              <a:rPr lang="en-US" dirty="0" err="1" smtClean="0"/>
              <a:t>Opernhaus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7412" name="Picture 2" descr="Картинка 32 из 1586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484313"/>
            <a:ext cx="8491537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Weimar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8436" name="Picture 2" descr="http://www.weimar-tourist.de/fileadmin/grafiken/entdecken/weimar_stadtfuehrung_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72390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7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Goethe-und-Schiller </a:t>
            </a:r>
            <a:r>
              <a:rPr lang="en-US" dirty="0" err="1" smtClean="0"/>
              <a:t>Denkmal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460" name="Picture 2" descr="http://www.weimar-tourist.de/typo3temp/pics/bc081f0d3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628775"/>
            <a:ext cx="2962275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8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Stadtkirche</a:t>
            </a:r>
            <a:r>
              <a:rPr lang="en-US" dirty="0" smtClean="0"/>
              <a:t> </a:t>
            </a:r>
            <a:r>
              <a:rPr lang="en-US" dirty="0" err="1" smtClean="0"/>
              <a:t>St.Peter</a:t>
            </a:r>
            <a:r>
              <a:rPr lang="en-US" dirty="0" smtClean="0"/>
              <a:t> und Paul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484" name="Picture 2" descr="http://www.weimar-tourist.de/typo3temp/pics/bd12b0d42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606550"/>
            <a:ext cx="2808288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6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utschlandkarte_bi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57813" y="3786188"/>
            <a:ext cx="3571875" cy="2728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4000" dirty="0" smtClean="0">
                <a:solidFill>
                  <a:schemeClr val="bg1"/>
                </a:solidFill>
              </a:rPr>
              <a:t>Was wissen wir </a:t>
            </a:r>
            <a:r>
              <a:rPr lang="de-DE" sz="4000" dirty="0" smtClean="0">
                <a:solidFill>
                  <a:schemeClr val="accent2">
                    <a:lumMod val="75000"/>
                  </a:schemeClr>
                </a:solidFill>
              </a:rPr>
              <a:t>schon über </a:t>
            </a:r>
            <a:r>
              <a:rPr lang="de-DE" sz="4000" dirty="0" smtClean="0">
                <a:solidFill>
                  <a:schemeClr val="tx2">
                    <a:lumMod val="50000"/>
                  </a:schemeClr>
                </a:solidFill>
              </a:rPr>
              <a:t>Deutschland?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Datei:Coat of Arms of Germany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25"/>
            <a:ext cx="9350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lagge Deutschl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14563"/>
            <a:ext cx="1428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589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ist</a:t>
            </a:r>
            <a:r>
              <a:rPr lang="en-US" sz="4000" dirty="0" smtClean="0"/>
              <a:t> </a:t>
            </a:r>
            <a:r>
              <a:rPr lang="en-US" sz="4000" dirty="0" err="1" smtClean="0"/>
              <a:t>ein</a:t>
            </a:r>
            <a:r>
              <a:rPr lang="en-US" sz="4000" dirty="0" smtClean="0"/>
              <a:t> grosses </a:t>
            </a:r>
            <a:r>
              <a:rPr lang="en-US" sz="4000" dirty="0" err="1" smtClean="0"/>
              <a:t>Problem.Was</a:t>
            </a:r>
            <a:r>
              <a:rPr lang="en-US" sz="4000" dirty="0" smtClean="0"/>
              <a:t> </a:t>
            </a:r>
            <a:r>
              <a:rPr lang="en-US" sz="4000" dirty="0" err="1" smtClean="0"/>
              <a:t>nimmt</a:t>
            </a:r>
            <a:r>
              <a:rPr lang="en-US" sz="4000" dirty="0" smtClean="0"/>
              <a:t> man </a:t>
            </a:r>
            <a:r>
              <a:rPr lang="en-US" sz="4000" dirty="0" err="1" smtClean="0"/>
              <a:t>mit.Die</a:t>
            </a:r>
            <a:r>
              <a:rPr lang="en-US" sz="4000" dirty="0" smtClean="0"/>
              <a:t> </a:t>
            </a:r>
            <a:r>
              <a:rPr lang="en-US" sz="4000" dirty="0" err="1" smtClean="0"/>
              <a:t>Kleidungsstücke</a:t>
            </a:r>
            <a:endParaRPr lang="ru-RU" sz="4000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362950" cy="4683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Das </a:t>
            </a:r>
            <a:r>
              <a:rPr lang="en-US" sz="2000" dirty="0" err="1" smtClean="0"/>
              <a:t>Hemd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Die Hose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Die </a:t>
            </a:r>
            <a:r>
              <a:rPr lang="en-US" sz="2000" dirty="0" err="1" smtClean="0"/>
              <a:t>Stiefel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Das </a:t>
            </a:r>
            <a:r>
              <a:rPr lang="en-US" sz="2000" dirty="0" err="1" smtClean="0"/>
              <a:t>Kleid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Der</a:t>
            </a:r>
            <a:r>
              <a:rPr lang="en-US" sz="2000" dirty="0" smtClean="0"/>
              <a:t> Pullover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Anzug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Der</a:t>
            </a:r>
            <a:r>
              <a:rPr lang="en-US" sz="2000" dirty="0" smtClean="0"/>
              <a:t> Rock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Schuh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Der</a:t>
            </a:r>
            <a:r>
              <a:rPr lang="en-US" sz="2000" dirty="0" smtClean="0"/>
              <a:t> Hut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Der</a:t>
            </a:r>
            <a:r>
              <a:rPr lang="en-US" sz="2000" dirty="0" smtClean="0"/>
              <a:t> Mantel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Sportschuh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Handschuh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Die </a:t>
            </a:r>
            <a:r>
              <a:rPr lang="en-US" sz="2000" dirty="0" err="1" smtClean="0"/>
              <a:t>Mütze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Die </a:t>
            </a:r>
            <a:r>
              <a:rPr lang="en-US" sz="2000" dirty="0" err="1" smtClean="0"/>
              <a:t>Jacke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Die </a:t>
            </a:r>
            <a:r>
              <a:rPr lang="en-US" sz="2000" dirty="0" err="1" smtClean="0"/>
              <a:t>Bluse</a:t>
            </a:r>
            <a:endParaRPr lang="ru-RU" sz="2000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60575"/>
            <a:ext cx="6659562" cy="2663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652963"/>
            <a:ext cx="6588125" cy="2205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WordArt 7"/>
          <p:cNvSpPr>
            <a:spLocks noChangeArrowheads="1" noChangeShapeType="1" noTextEdit="1"/>
          </p:cNvSpPr>
          <p:nvPr/>
        </p:nvSpPr>
        <p:spPr bwMode="auto">
          <a:xfrm>
            <a:off x="2051050" y="0"/>
            <a:ext cx="4968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Das Kofferpacken </a:t>
            </a:r>
            <a:endParaRPr lang="ru-RU" sz="3600" kern="1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7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Die Menschen essen gern auf Reisen.Die Lebensmittel</a:t>
            </a:r>
            <a:endParaRPr lang="ru-RU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Der</a:t>
            </a:r>
            <a:r>
              <a:rPr lang="en-US" sz="1800" dirty="0" smtClean="0"/>
              <a:t> Tee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DerKaffee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Der</a:t>
            </a:r>
            <a:r>
              <a:rPr lang="en-US" sz="1800" dirty="0" smtClean="0"/>
              <a:t> </a:t>
            </a:r>
            <a:r>
              <a:rPr lang="en-US" sz="1800" dirty="0" err="1" smtClean="0"/>
              <a:t>Saft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Der</a:t>
            </a:r>
            <a:r>
              <a:rPr lang="en-US" sz="1800" dirty="0" smtClean="0"/>
              <a:t> </a:t>
            </a:r>
            <a:r>
              <a:rPr lang="en-US" sz="1800" dirty="0" err="1" smtClean="0"/>
              <a:t>Käse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Die </a:t>
            </a:r>
            <a:r>
              <a:rPr lang="en-US" sz="1800" dirty="0" err="1" smtClean="0"/>
              <a:t>Wurst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Das </a:t>
            </a:r>
            <a:r>
              <a:rPr lang="en-US" sz="1800" dirty="0" err="1" smtClean="0"/>
              <a:t>Schinken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Das </a:t>
            </a:r>
            <a:r>
              <a:rPr lang="en-US" sz="1800" dirty="0" err="1" smtClean="0"/>
              <a:t>Huhn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Die </a:t>
            </a:r>
            <a:r>
              <a:rPr lang="en-US" sz="1800" dirty="0" err="1" smtClean="0"/>
              <a:t>Schokolade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Der</a:t>
            </a:r>
            <a:r>
              <a:rPr lang="en-US" sz="1800" dirty="0" smtClean="0"/>
              <a:t> </a:t>
            </a:r>
            <a:r>
              <a:rPr lang="en-US" sz="1800" dirty="0" err="1" smtClean="0"/>
              <a:t>Kuchen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Der</a:t>
            </a:r>
            <a:r>
              <a:rPr lang="en-US" sz="1800" dirty="0" smtClean="0"/>
              <a:t> </a:t>
            </a:r>
            <a:r>
              <a:rPr lang="en-US" sz="1800" dirty="0" err="1" smtClean="0"/>
              <a:t>Fisch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Das </a:t>
            </a:r>
            <a:r>
              <a:rPr lang="en-US" sz="1800" dirty="0" err="1" smtClean="0"/>
              <a:t>Brot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Das </a:t>
            </a:r>
            <a:r>
              <a:rPr lang="en-US" sz="1800" dirty="0" err="1" smtClean="0"/>
              <a:t>Ei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Das </a:t>
            </a:r>
            <a:r>
              <a:rPr lang="en-US" sz="1800" dirty="0" err="1" smtClean="0"/>
              <a:t>Obst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Das </a:t>
            </a:r>
            <a:r>
              <a:rPr lang="en-US" sz="1800" dirty="0" err="1" smtClean="0"/>
              <a:t>Gemüse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700213"/>
            <a:ext cx="5292725" cy="2511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418013"/>
            <a:ext cx="5364162" cy="24399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9" descr="масло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70547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сыр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04813"/>
            <a:ext cx="1081087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1" descr="хлеб cop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1219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2" descr="apples2 cop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969000"/>
            <a:ext cx="1282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 descr="potate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12875"/>
            <a:ext cx="167481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4" descr="carrot3 copy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941888"/>
            <a:ext cx="16541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7" descr="cucumb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9FBF6"/>
              </a:clrFrom>
              <a:clrTo>
                <a:srgbClr val="F9FB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429000"/>
            <a:ext cx="1547812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030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3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3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Eine</a:t>
            </a:r>
            <a:r>
              <a:rPr lang="en-US" dirty="0" smtClean="0"/>
              <a:t> gut </a:t>
            </a:r>
            <a:r>
              <a:rPr lang="en-US" dirty="0" err="1" smtClean="0"/>
              <a:t>organisierte</a:t>
            </a:r>
            <a:r>
              <a:rPr lang="en-US" dirty="0" smtClean="0"/>
              <a:t> </a:t>
            </a:r>
            <a:r>
              <a:rPr lang="en-US" dirty="0" err="1" smtClean="0"/>
              <a:t>Reise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Erholung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err="1" smtClean="0">
                <a:solidFill>
                  <a:srgbClr val="FF0000"/>
                </a:solidFill>
              </a:rPr>
              <a:t>Vielen</a:t>
            </a:r>
            <a:r>
              <a:rPr lang="en-US" sz="5400" dirty="0" smtClean="0">
                <a:solidFill>
                  <a:srgbClr val="FF0000"/>
                </a:solidFill>
              </a:rPr>
              <a:t>  Dank </a:t>
            </a:r>
            <a:r>
              <a:rPr lang="en-US" sz="5400" dirty="0" err="1" smtClean="0">
                <a:solidFill>
                  <a:srgbClr val="FF0000"/>
                </a:solidFill>
              </a:rPr>
              <a:t>für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eure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Arbeit</a:t>
            </a:r>
            <a:r>
              <a:rPr lang="en-US" sz="5400" dirty="0" smtClean="0">
                <a:solidFill>
                  <a:srgbClr val="FF0000"/>
                </a:solidFill>
              </a:rPr>
              <a:t>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Neue</a:t>
            </a:r>
            <a:r>
              <a:rPr lang="ru-RU" dirty="0" smtClean="0"/>
              <a:t> </a:t>
            </a:r>
            <a:r>
              <a:rPr lang="en-US" dirty="0" err="1" smtClean="0"/>
              <a:t>Worter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Reiseziel</a:t>
            </a:r>
            <a:r>
              <a:rPr lang="en-US" dirty="0" smtClean="0"/>
              <a:t> </a:t>
            </a:r>
            <a:r>
              <a:rPr lang="en-US" dirty="0" err="1" smtClean="0"/>
              <a:t>wählen</a:t>
            </a:r>
            <a:r>
              <a:rPr lang="en-US" dirty="0" smtClean="0"/>
              <a:t> </a:t>
            </a:r>
            <a:r>
              <a:rPr lang="en-US" dirty="0" smtClean="0"/>
              <a:t>–</a:t>
            </a:r>
            <a:endParaRPr lang="ru-RU" dirty="0" smtClean="0"/>
          </a:p>
          <a:p>
            <a:pPr>
              <a:defRPr/>
            </a:pPr>
            <a:r>
              <a:rPr lang="en-US" dirty="0" smtClean="0"/>
              <a:t>Den </a:t>
            </a:r>
            <a:r>
              <a:rPr lang="en-US" dirty="0" err="1" smtClean="0"/>
              <a:t>Koffer</a:t>
            </a:r>
            <a:r>
              <a:rPr lang="en-US" dirty="0" smtClean="0"/>
              <a:t> </a:t>
            </a:r>
            <a:r>
              <a:rPr lang="en-US" dirty="0" err="1" smtClean="0"/>
              <a:t>packen</a:t>
            </a:r>
            <a:r>
              <a:rPr lang="en-US" dirty="0" smtClean="0"/>
              <a:t> – </a:t>
            </a:r>
            <a:endParaRPr lang="ru-RU" dirty="0" smtClean="0"/>
          </a:p>
          <a:p>
            <a:pPr>
              <a:defRPr/>
            </a:pPr>
            <a:r>
              <a:rPr lang="en-US" dirty="0" smtClean="0"/>
              <a:t>Die </a:t>
            </a:r>
            <a:r>
              <a:rPr lang="en-US" dirty="0" err="1" smtClean="0"/>
              <a:t>Auslandsreise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defRPr/>
            </a:pPr>
            <a:r>
              <a:rPr lang="en-US" dirty="0" smtClean="0"/>
              <a:t>Die </a:t>
            </a:r>
            <a:r>
              <a:rPr lang="en-US" dirty="0" err="1" smtClean="0"/>
              <a:t>Reisevorbereitung</a:t>
            </a:r>
            <a:r>
              <a:rPr lang="en-US" dirty="0" smtClean="0"/>
              <a:t> – </a:t>
            </a:r>
            <a:endParaRPr lang="ru-RU" dirty="0" smtClean="0"/>
          </a:p>
          <a:p>
            <a:pPr>
              <a:defRPr/>
            </a:pPr>
            <a:r>
              <a:rPr lang="en-US" dirty="0" smtClean="0"/>
              <a:t>Die </a:t>
            </a:r>
            <a:r>
              <a:rPr lang="en-US" dirty="0" err="1" smtClean="0"/>
              <a:t>Fahrt</a:t>
            </a:r>
            <a:r>
              <a:rPr lang="en-US" dirty="0" smtClean="0"/>
              <a:t> – </a:t>
            </a: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65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Mitnehmen</a:t>
            </a:r>
            <a:r>
              <a:rPr lang="en-US" dirty="0" smtClean="0"/>
              <a:t> – </a:t>
            </a:r>
            <a:endParaRPr lang="ru-RU" dirty="0" smtClean="0"/>
          </a:p>
          <a:p>
            <a:pPr>
              <a:defRPr/>
            </a:pPr>
            <a:r>
              <a:rPr lang="en-US" dirty="0" smtClean="0"/>
              <a:t>Die </a:t>
            </a:r>
            <a:r>
              <a:rPr lang="en-US" dirty="0" err="1" smtClean="0"/>
              <a:t>Eisenbahn</a:t>
            </a:r>
            <a:r>
              <a:rPr lang="en-US" dirty="0" smtClean="0"/>
              <a:t> – </a:t>
            </a:r>
            <a:endParaRPr lang="ru-RU" dirty="0" smtClean="0"/>
          </a:p>
          <a:p>
            <a:pPr>
              <a:defRPr/>
            </a:pPr>
            <a:r>
              <a:rPr lang="en-US" dirty="0" smtClean="0"/>
              <a:t>(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Eisenbahn</a:t>
            </a:r>
            <a:r>
              <a:rPr lang="en-US" dirty="0" smtClean="0"/>
              <a:t> </a:t>
            </a:r>
            <a:r>
              <a:rPr lang="en-US" dirty="0" err="1" smtClean="0"/>
              <a:t>fahren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Die </a:t>
            </a:r>
            <a:r>
              <a:rPr lang="en-US" dirty="0" err="1" smtClean="0"/>
              <a:t>Fahrkarte</a:t>
            </a:r>
            <a:r>
              <a:rPr lang="en-US" dirty="0" smtClean="0"/>
              <a:t> </a:t>
            </a:r>
            <a:r>
              <a:rPr lang="en-US" dirty="0" smtClean="0"/>
              <a:t>–</a:t>
            </a:r>
            <a:endParaRPr lang="ru-RU" dirty="0" smtClean="0"/>
          </a:p>
          <a:p>
            <a:pPr>
              <a:defRPr/>
            </a:pPr>
            <a:r>
              <a:rPr lang="en-US" dirty="0" smtClean="0"/>
              <a:t>Das </a:t>
            </a:r>
            <a:r>
              <a:rPr lang="en-US" dirty="0" err="1" smtClean="0"/>
              <a:t>Kleidungsstück</a:t>
            </a:r>
            <a:r>
              <a:rPr lang="en-US" dirty="0" smtClean="0"/>
              <a:t> – </a:t>
            </a:r>
            <a:endParaRPr lang="ru-RU" dirty="0" smtClean="0"/>
          </a:p>
          <a:p>
            <a:pPr>
              <a:defRPr/>
            </a:pPr>
            <a:r>
              <a:rPr lang="en-US" dirty="0" smtClean="0"/>
              <a:t>Die </a:t>
            </a:r>
            <a:r>
              <a:rPr lang="en-US" dirty="0" err="1" smtClean="0"/>
              <a:t>Kleinigkeit</a:t>
            </a:r>
            <a:r>
              <a:rPr lang="en-US" dirty="0" smtClean="0"/>
              <a:t> </a:t>
            </a:r>
            <a:r>
              <a:rPr lang="en-US" dirty="0" smtClean="0"/>
              <a:t>–</a:t>
            </a:r>
            <a:endParaRPr lang="ru-RU" dirty="0" smtClean="0"/>
          </a:p>
          <a:p>
            <a:pPr>
              <a:defRPr/>
            </a:pPr>
            <a:r>
              <a:rPr lang="en-US" dirty="0" err="1" smtClean="0"/>
              <a:t>Bestellen</a:t>
            </a:r>
            <a:r>
              <a:rPr lang="en-US" dirty="0" smtClean="0"/>
              <a:t> -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2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Wörterspiel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Die </a:t>
            </a:r>
            <a:r>
              <a:rPr lang="en-US" dirty="0" err="1" smtClean="0"/>
              <a:t>Auslandsreise</a:t>
            </a:r>
            <a:endParaRPr lang="ru-RU" dirty="0" smtClean="0"/>
          </a:p>
          <a:p>
            <a:pPr>
              <a:defRPr/>
            </a:pPr>
            <a:r>
              <a:rPr lang="en-US" dirty="0" smtClean="0"/>
              <a:t>Den </a:t>
            </a:r>
            <a:r>
              <a:rPr lang="en-US" dirty="0" err="1" smtClean="0"/>
              <a:t>Koffer</a:t>
            </a:r>
            <a:r>
              <a:rPr lang="en-US" dirty="0" smtClean="0"/>
              <a:t> </a:t>
            </a:r>
            <a:r>
              <a:rPr lang="en-US" dirty="0" err="1" smtClean="0"/>
              <a:t>packen</a:t>
            </a:r>
            <a:endParaRPr lang="ru-RU" dirty="0" smtClean="0"/>
          </a:p>
          <a:p>
            <a:pPr>
              <a:defRPr/>
            </a:pPr>
            <a:r>
              <a:rPr lang="en-US" dirty="0" smtClean="0"/>
              <a:t>Die </a:t>
            </a:r>
            <a:r>
              <a:rPr lang="en-US" dirty="0" err="1" smtClean="0"/>
              <a:t>Kleinigkeit</a:t>
            </a:r>
            <a:endParaRPr lang="ru-RU" dirty="0" smtClean="0"/>
          </a:p>
          <a:p>
            <a:pPr>
              <a:defRPr/>
            </a:pPr>
            <a:r>
              <a:rPr lang="en-US" dirty="0" smtClean="0"/>
              <a:t>Das </a:t>
            </a:r>
            <a:r>
              <a:rPr lang="en-US" dirty="0" err="1" smtClean="0"/>
              <a:t>Kleidungsstück</a:t>
            </a: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en-US" dirty="0" err="1" smtClean="0"/>
              <a:t>Mitnehmen</a:t>
            </a: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en-US" dirty="0" err="1" smtClean="0"/>
              <a:t>bestellen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Мелочь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Заказывать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Предмет одежды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Путешествие за границу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Упаковывать чемодан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Брать с собой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Дополни письмо.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Liebe</a:t>
            </a:r>
            <a:r>
              <a:rPr lang="en-US" dirty="0" smtClean="0"/>
              <a:t>     …                     !</a:t>
            </a:r>
            <a:endParaRPr lang="ru-RU" dirty="0" smtClean="0"/>
          </a:p>
          <a:p>
            <a:pPr>
              <a:defRPr/>
            </a:pPr>
            <a:r>
              <a:rPr lang="en-US" dirty="0" smtClean="0"/>
              <a:t> Es </a:t>
            </a:r>
            <a:r>
              <a:rPr lang="en-US" dirty="0" err="1" smtClean="0"/>
              <a:t>schreiben</a:t>
            </a:r>
            <a:r>
              <a:rPr lang="en-US" dirty="0" smtClean="0"/>
              <a:t> </a:t>
            </a:r>
            <a:r>
              <a:rPr lang="en-US" dirty="0" err="1" smtClean="0"/>
              <a:t>Ihnen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Brieffreunde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                          ... </a:t>
            </a:r>
            <a:r>
              <a:rPr lang="en-US" dirty="0" err="1" smtClean="0"/>
              <a:t>Wir</a:t>
            </a:r>
            <a:r>
              <a:rPr lang="en-US" dirty="0" smtClean="0"/>
              <a:t> laden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,</a:t>
            </a:r>
            <a:r>
              <a:rPr lang="en-US" dirty="0" err="1" smtClean="0"/>
              <a:t>unser</a:t>
            </a:r>
            <a:r>
              <a:rPr lang="en-US" dirty="0" smtClean="0"/>
              <a:t> Land in den …                 </a:t>
            </a:r>
            <a:r>
              <a:rPr lang="en-US" dirty="0" err="1" smtClean="0"/>
              <a:t>ferien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besuchen</a:t>
            </a:r>
            <a:r>
              <a:rPr lang="en-US" dirty="0" smtClean="0"/>
              <a:t>. Berlin,  Dresden,_______ </a:t>
            </a:r>
            <a:r>
              <a:rPr lang="en-US" dirty="0" err="1" smtClean="0"/>
              <a:t>warten</a:t>
            </a:r>
            <a:r>
              <a:rPr lang="en-US" dirty="0" smtClean="0"/>
              <a:t> auf </a:t>
            </a:r>
            <a:r>
              <a:rPr lang="en-US" dirty="0" err="1" smtClean="0"/>
              <a:t>sie</a:t>
            </a:r>
            <a:r>
              <a:rPr lang="en-US" dirty="0" smtClean="0"/>
              <a:t>. </a:t>
            </a:r>
            <a:r>
              <a:rPr lang="en-US" dirty="0" err="1" smtClean="0"/>
              <a:t>Kurz</a:t>
            </a:r>
            <a:r>
              <a:rPr lang="en-US" dirty="0" smtClean="0"/>
              <a:t> </a:t>
            </a:r>
            <a:r>
              <a:rPr lang="en-US" dirty="0" err="1" smtClean="0"/>
              <a:t>danach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eigenen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unsere</a:t>
            </a:r>
            <a:r>
              <a:rPr lang="en-US" dirty="0" smtClean="0"/>
              <a:t> </a:t>
            </a:r>
            <a:r>
              <a:rPr lang="en-US" dirty="0" err="1" smtClean="0"/>
              <a:t>Sehenswürdig</a:t>
            </a:r>
            <a:r>
              <a:rPr lang="en-US" dirty="0" smtClean="0"/>
              <a:t> …                          </a:t>
            </a:r>
            <a:r>
              <a:rPr lang="en-US" dirty="0" err="1" smtClean="0"/>
              <a:t>sehen</a:t>
            </a:r>
            <a:r>
              <a:rPr lang="en-US" dirty="0" smtClean="0"/>
              <a:t>. </a:t>
            </a:r>
            <a:r>
              <a:rPr lang="en-US" dirty="0" err="1" smtClean="0"/>
              <a:t>Bis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schnellen</a:t>
            </a:r>
            <a:r>
              <a:rPr lang="en-US" dirty="0" smtClean="0"/>
              <a:t> </a:t>
            </a:r>
            <a:r>
              <a:rPr lang="en-US" dirty="0" err="1" smtClean="0"/>
              <a:t>Wieder</a:t>
            </a:r>
            <a:r>
              <a:rPr lang="en-US" dirty="0" smtClean="0"/>
              <a:t>…                 </a:t>
            </a:r>
            <a:endParaRPr lang="ru-RU" dirty="0" smtClean="0"/>
          </a:p>
          <a:p>
            <a:pPr>
              <a:defRPr/>
            </a:pP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Freunde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defRPr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58738"/>
            <a:ext cx="252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lang="ru-RU" sz="900" smtClean="0">
              <a:solidFill>
                <a:srgbClr val="FFFFFF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Переведи письмо.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Liebe</a:t>
            </a:r>
            <a:r>
              <a:rPr lang="en-US" dirty="0" smtClean="0"/>
              <a:t>      </a:t>
            </a:r>
            <a:r>
              <a:rPr lang="en-US" dirty="0" err="1" smtClean="0"/>
              <a:t>Freunde</a:t>
            </a:r>
            <a:r>
              <a:rPr lang="en-US" dirty="0" smtClean="0"/>
              <a:t>   </a:t>
            </a:r>
            <a:r>
              <a:rPr lang="ru-RU" dirty="0" smtClean="0"/>
              <a:t>!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 Es </a:t>
            </a:r>
            <a:r>
              <a:rPr lang="en-US" dirty="0" err="1" smtClean="0"/>
              <a:t>schreiben</a:t>
            </a:r>
            <a:r>
              <a:rPr lang="en-US" dirty="0" smtClean="0"/>
              <a:t> </a:t>
            </a:r>
            <a:r>
              <a:rPr lang="en-US" dirty="0" err="1" smtClean="0"/>
              <a:t>Ihnen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Brieffreunde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    Deutschland . </a:t>
            </a:r>
            <a:r>
              <a:rPr lang="en-US" dirty="0" err="1" smtClean="0"/>
              <a:t>Wir</a:t>
            </a:r>
            <a:r>
              <a:rPr lang="en-US" dirty="0" smtClean="0"/>
              <a:t> laden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, </a:t>
            </a:r>
            <a:r>
              <a:rPr lang="en-US" dirty="0" err="1" smtClean="0"/>
              <a:t>unser</a:t>
            </a:r>
            <a:r>
              <a:rPr lang="en-US" dirty="0" smtClean="0"/>
              <a:t> Land in den  </a:t>
            </a:r>
            <a:r>
              <a:rPr lang="en-US" dirty="0" err="1" smtClean="0"/>
              <a:t>Sommer</a:t>
            </a:r>
            <a:r>
              <a:rPr lang="en-US" dirty="0" smtClean="0"/>
              <a:t> </a:t>
            </a:r>
            <a:r>
              <a:rPr lang="en-US" dirty="0" err="1" smtClean="0"/>
              <a:t>ferien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besuchen</a:t>
            </a:r>
            <a:r>
              <a:rPr lang="en-US" dirty="0" smtClean="0"/>
              <a:t>. </a:t>
            </a:r>
            <a:r>
              <a:rPr lang="en-US" dirty="0" err="1" smtClean="0"/>
              <a:t>Moskau</a:t>
            </a:r>
            <a:r>
              <a:rPr lang="en-US" dirty="0" smtClean="0"/>
              <a:t> und </a:t>
            </a:r>
            <a:r>
              <a:rPr lang="en-US" dirty="0" err="1" smtClean="0"/>
              <a:t>Brjansk</a:t>
            </a:r>
            <a:r>
              <a:rPr lang="en-US" dirty="0" smtClean="0"/>
              <a:t> </a:t>
            </a:r>
            <a:r>
              <a:rPr lang="en-US" dirty="0" err="1" smtClean="0"/>
              <a:t>warten</a:t>
            </a:r>
            <a:r>
              <a:rPr lang="en-US" dirty="0" smtClean="0"/>
              <a:t> </a:t>
            </a:r>
            <a:r>
              <a:rPr lang="en-US" dirty="0" smtClean="0"/>
              <a:t>auf </a:t>
            </a:r>
            <a:r>
              <a:rPr lang="en-US" dirty="0" err="1" smtClean="0"/>
              <a:t>sie</a:t>
            </a:r>
            <a:r>
              <a:rPr lang="en-US" dirty="0" smtClean="0"/>
              <a:t>. </a:t>
            </a:r>
            <a:r>
              <a:rPr lang="en-US" dirty="0" err="1" smtClean="0"/>
              <a:t>Kurz</a:t>
            </a:r>
            <a:r>
              <a:rPr lang="en-US" dirty="0" smtClean="0"/>
              <a:t> </a:t>
            </a:r>
            <a:r>
              <a:rPr lang="en-US" dirty="0" err="1" smtClean="0"/>
              <a:t>danach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eigenen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unsere</a:t>
            </a:r>
            <a:r>
              <a:rPr lang="en-US" dirty="0" smtClean="0"/>
              <a:t> </a:t>
            </a:r>
            <a:r>
              <a:rPr lang="en-US" dirty="0" err="1" smtClean="0"/>
              <a:t>Sehenswürdigkeiten</a:t>
            </a:r>
            <a:r>
              <a:rPr lang="en-US" dirty="0" smtClean="0"/>
              <a:t>      </a:t>
            </a:r>
            <a:r>
              <a:rPr lang="en-US" dirty="0" err="1" smtClean="0"/>
              <a:t>sehen</a:t>
            </a:r>
            <a:r>
              <a:rPr lang="en-US" dirty="0" smtClean="0"/>
              <a:t>. </a:t>
            </a:r>
            <a:r>
              <a:rPr lang="en-US" dirty="0" err="1" smtClean="0"/>
              <a:t>Bis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schnellen</a:t>
            </a:r>
            <a:r>
              <a:rPr lang="en-US" dirty="0" smtClean="0"/>
              <a:t> </a:t>
            </a:r>
            <a:r>
              <a:rPr lang="en-US" dirty="0" err="1" smtClean="0"/>
              <a:t>Wiedersehen</a:t>
            </a:r>
            <a:r>
              <a:rPr lang="en-US" dirty="0" smtClean="0"/>
              <a:t>                </a:t>
            </a:r>
            <a:endParaRPr lang="ru-RU" dirty="0" smtClean="0"/>
          </a:p>
          <a:p>
            <a:pPr>
              <a:defRPr/>
            </a:pP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Freunde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defRPr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168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987675" y="1484313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468313" y="1989138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BA7C3E"/>
              </a:buClr>
              <a:buSzPct val="65000"/>
              <a:buFont typeface="Wingdings" pitchFamily="2" charset="2"/>
              <a:buChar char="n"/>
              <a:defRPr/>
            </a:pPr>
            <a:endParaRPr lang="ru-RU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1" name="Picture 9" descr="land03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400" y="1484313"/>
            <a:ext cx="6516688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land038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79538"/>
            <a:ext cx="6011863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WordArt 12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8064500" cy="12239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Berlin-die Hauptstadt Deutschlands</a:t>
            </a:r>
            <a:endParaRPr lang="ru-RU" sz="3600" kern="1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325263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Berlin.Das</a:t>
            </a:r>
            <a:r>
              <a:rPr lang="en-US" dirty="0" smtClean="0"/>
              <a:t> </a:t>
            </a:r>
            <a:r>
              <a:rPr lang="en-US" dirty="0" err="1" smtClean="0"/>
              <a:t>Brandenburger</a:t>
            </a:r>
            <a:r>
              <a:rPr lang="en-US" dirty="0" smtClean="0"/>
              <a:t> Tor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44" name="Picture 2" descr="http://dreamvoyage.ru/photos2/berli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9713"/>
            <a:ext cx="8005763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4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231</Words>
  <Application>Microsoft Office PowerPoint</Application>
  <PresentationFormat>Экран (4:3)</PresentationFormat>
  <Paragraphs>93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22</vt:i4>
      </vt:variant>
    </vt:vector>
  </HeadingPairs>
  <TitlesOfParts>
    <vt:vector size="43" baseType="lpstr">
      <vt:lpstr>Текстура</vt:lpstr>
      <vt:lpstr>1_Текстура</vt:lpstr>
      <vt:lpstr>2_Текстура</vt:lpstr>
      <vt:lpstr>3_Текстура</vt:lpstr>
      <vt:lpstr>4_Текстура</vt:lpstr>
      <vt:lpstr>5_Текстура</vt:lpstr>
      <vt:lpstr>6_Текстура</vt:lpstr>
      <vt:lpstr>7_Текстура</vt:lpstr>
      <vt:lpstr>8_Текстура</vt:lpstr>
      <vt:lpstr>9_Текстура</vt:lpstr>
      <vt:lpstr>10_Текстура</vt:lpstr>
      <vt:lpstr>11_Текстура</vt:lpstr>
      <vt:lpstr>12_Текстура</vt:lpstr>
      <vt:lpstr>13_Текстура</vt:lpstr>
      <vt:lpstr>14_Текстура</vt:lpstr>
      <vt:lpstr>15_Текстура</vt:lpstr>
      <vt:lpstr>16_Текстура</vt:lpstr>
      <vt:lpstr>17_Текстура</vt:lpstr>
      <vt:lpstr>18_Текстура</vt:lpstr>
      <vt:lpstr>19_Текстура</vt:lpstr>
      <vt:lpstr>20_Текстура</vt:lpstr>
      <vt:lpstr>Презентация PowerPoint</vt:lpstr>
      <vt:lpstr>Was wissen wir schon über Deutschland?</vt:lpstr>
      <vt:lpstr>Neue Worter</vt:lpstr>
      <vt:lpstr>Презентация PowerPoint</vt:lpstr>
      <vt:lpstr>Wörterspiel</vt:lpstr>
      <vt:lpstr>Дополни письмо.</vt:lpstr>
      <vt:lpstr>Переведи письмо.</vt:lpstr>
      <vt:lpstr>Презентация PowerPoint</vt:lpstr>
      <vt:lpstr>Berlin.Das Brandenburger Tor</vt:lpstr>
      <vt:lpstr>Berlin. Das Rote Rathaus</vt:lpstr>
      <vt:lpstr>Презентация PowerPoint</vt:lpstr>
      <vt:lpstr>Reichstagsgebäude</vt:lpstr>
      <vt:lpstr>Презентация PowerPoint</vt:lpstr>
      <vt:lpstr>Dresden</vt:lpstr>
      <vt:lpstr>Презентация PowerPoint</vt:lpstr>
      <vt:lpstr>Dresden. Opernhaus</vt:lpstr>
      <vt:lpstr>Weimar</vt:lpstr>
      <vt:lpstr>Goethe-und-Schiller Denkmal</vt:lpstr>
      <vt:lpstr>Stadtkirche St.Peter und Paul</vt:lpstr>
      <vt:lpstr>ist ein grosses Problem.Was nimmt man mit.Die Kleidungsstücke</vt:lpstr>
      <vt:lpstr>Die Menschen essen gern auf Reisen.Die Lebensmittel</vt:lpstr>
      <vt:lpstr>Eine gut organisierte Reise ist eine gute Erholung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2016-02-13T16:35:22Z</dcterms:created>
  <dcterms:modified xsi:type="dcterms:W3CDTF">2016-02-14T15:31:26Z</dcterms:modified>
</cp:coreProperties>
</file>