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8B79D-6CB4-442A-9DA3-1749ABAE4443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FFD90A-B458-4BBE-96BC-72F539A92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8B79D-6CB4-442A-9DA3-1749ABAE4443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FFD90A-B458-4BBE-96BC-72F539A92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8B79D-6CB4-442A-9DA3-1749ABAE4443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FFD90A-B458-4BBE-96BC-72F539A92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8B79D-6CB4-442A-9DA3-1749ABAE4443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FFD90A-B458-4BBE-96BC-72F539A92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8B79D-6CB4-442A-9DA3-1749ABAE4443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FFD90A-B458-4BBE-96BC-72F539A92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8B79D-6CB4-442A-9DA3-1749ABAE4443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FFD90A-B458-4BBE-96BC-72F539A92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8B79D-6CB4-442A-9DA3-1749ABAE4443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FFD90A-B458-4BBE-96BC-72F539A92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8B79D-6CB4-442A-9DA3-1749ABAE4443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FFD90A-B458-4BBE-96BC-72F539A92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8B79D-6CB4-442A-9DA3-1749ABAE4443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FFD90A-B458-4BBE-96BC-72F539A92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8B79D-6CB4-442A-9DA3-1749ABAE4443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FFD90A-B458-4BBE-96BC-72F539A929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8B79D-6CB4-442A-9DA3-1749ABAE4443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FFD90A-B458-4BBE-96BC-72F539A929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38B79D-6CB4-442A-9DA3-1749ABAE4443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FFD90A-B458-4BBE-96BC-72F539A929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z="5300" i="1" dirty="0" smtClean="0"/>
              <a:t>Ашық сабақ</a:t>
            </a:r>
            <a:br>
              <a:rPr lang="kk-KZ" sz="5300" i="1" dirty="0" smtClean="0"/>
            </a:br>
            <a:r>
              <a:rPr lang="en-US" sz="5300" i="1" dirty="0" smtClean="0"/>
              <a:t>Open lesson</a:t>
            </a:r>
            <a:r>
              <a:rPr lang="kk-KZ" sz="5300" i="1" dirty="0" smtClean="0"/>
              <a:t/>
            </a:r>
            <a:br>
              <a:rPr lang="kk-KZ" sz="5300" i="1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sz="2800" dirty="0" smtClean="0"/>
              <a:t>Тақырыбы: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My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pets and animals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kk-KZ" dirty="0" smtClean="0">
              <a:solidFill>
                <a:schemeClr val="accent1"/>
              </a:solidFill>
            </a:endParaRPr>
          </a:p>
          <a:p>
            <a:endParaRPr lang="kk-KZ" dirty="0">
              <a:solidFill>
                <a:schemeClr val="accent1"/>
              </a:solidFill>
            </a:endParaRPr>
          </a:p>
          <a:p>
            <a:r>
              <a:rPr lang="kk-KZ" dirty="0" smtClean="0">
                <a:solidFill>
                  <a:schemeClr val="accent1"/>
                </a:solidFill>
              </a:rPr>
              <a:t>Орындаған:</a:t>
            </a:r>
            <a:r>
              <a:rPr lang="kk-KZ" dirty="0" smtClean="0">
                <a:solidFill>
                  <a:schemeClr val="accent4">
                    <a:lumMod val="75000"/>
                  </a:schemeClr>
                </a:solidFill>
              </a:rPr>
              <a:t> Кенжебек Булбул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5144"/>
            <a:ext cx="7920880" cy="14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62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Мақсаты:</a:t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i="1" dirty="0" smtClean="0">
                <a:solidFill>
                  <a:schemeClr val="accent4">
                    <a:lumMod val="75000"/>
                  </a:schemeClr>
                </a:solidFill>
              </a:rPr>
              <a:t>ағылшын тіліне қызығушылығын ояту;</a:t>
            </a:r>
            <a:br>
              <a:rPr lang="kk-KZ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kk-KZ" i="1" dirty="0" smtClean="0">
                <a:solidFill>
                  <a:schemeClr val="accent4">
                    <a:lumMod val="75000"/>
                  </a:schemeClr>
                </a:solidFill>
              </a:rPr>
              <a:t>жануарлардың атауымен таныстыру;</a:t>
            </a:r>
            <a:br>
              <a:rPr lang="kk-KZ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kk-KZ" i="1" dirty="0" smtClean="0">
                <a:solidFill>
                  <a:schemeClr val="accent4">
                    <a:lumMod val="75000"/>
                  </a:schemeClr>
                </a:solidFill>
              </a:rPr>
              <a:t>сөздердің дұрыс дыбысталуын және жазылуын үйрету;</a:t>
            </a:r>
            <a:br>
              <a:rPr lang="kk-KZ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kk-K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https://englishtime-team.com.ua/wp-content/uploads/2016/10/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3924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3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3" y="1285755"/>
            <a:ext cx="3644591" cy="240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032448" cy="243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0052" y="314653"/>
            <a:ext cx="34419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endParaRPr lang="ru-RU" sz="28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Lesson pan</a:t>
            </a:r>
            <a:endParaRPr lang="ru-RU" sz="28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04089"/>
            <a:ext cx="4005145" cy="274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2952328" cy="247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76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aral\Desktop\Новая папка (2)\20171215_104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4" y="896264"/>
            <a:ext cx="3746649" cy="25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karal\Desktop\Новая папка (2)\IMG-20180214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02" y="908719"/>
            <a:ext cx="4168421" cy="267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karal\Desktop\Новая папка (2)\leOVZYRpdw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69" y="3549847"/>
            <a:ext cx="416395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9" y="3466485"/>
            <a:ext cx="3744416" cy="2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336526"/>
            <a:ext cx="4977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chemeClr val="accent1"/>
                </a:solidFill>
              </a:rPr>
              <a:t>Ашық</a:t>
            </a:r>
            <a:r>
              <a:rPr lang="ru-RU" sz="2800" b="1" i="1" dirty="0" smtClean="0">
                <a:solidFill>
                  <a:schemeClr val="accent1"/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/>
                </a:solidFill>
              </a:rPr>
              <a:t>сабақтан</a:t>
            </a:r>
            <a:r>
              <a:rPr lang="ru-RU" sz="2800" b="1" i="1" dirty="0" smtClean="0">
                <a:solidFill>
                  <a:schemeClr val="accent1"/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/>
                </a:solidFill>
              </a:rPr>
              <a:t>көрініс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karal\Desktop\Новая папка (2)\20171215_104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4032448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12581"/>
            <a:ext cx="367240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Akaral\Desktop\Новая папка (2)\IMG-20180101-WA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50500"/>
            <a:ext cx="3803915" cy="25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karal\Desktop\Новая папка (2)\IMG-20180101-WA0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50500"/>
            <a:ext cx="3744416" cy="25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35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942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</TotalTime>
  <Words>15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Ашық сабақ Open lesson  Тақырыбы: My pets and animals</vt:lpstr>
      <vt:lpstr>Мақсаты:  ағылшын тіліне қызығушылығын ояту; жануарлардың атауымен таныстыру; сөздердің дұрыс дыбысталуын және жазылуын үйрету;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Ашық сабақ  Тақырыбы: My pets and animals</dc:title>
  <dc:creator>Akaral</dc:creator>
  <cp:lastModifiedBy>Akaral</cp:lastModifiedBy>
  <cp:revision>5</cp:revision>
  <dcterms:created xsi:type="dcterms:W3CDTF">2018-03-04T12:51:11Z</dcterms:created>
  <dcterms:modified xsi:type="dcterms:W3CDTF">2018-03-04T13:29:10Z</dcterms:modified>
</cp:coreProperties>
</file>