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7" r:id="rId4"/>
    <p:sldId id="300" r:id="rId5"/>
    <p:sldId id="259" r:id="rId6"/>
    <p:sldId id="261" r:id="rId7"/>
    <p:sldId id="268" r:id="rId8"/>
    <p:sldId id="267" r:id="rId9"/>
    <p:sldId id="263" r:id="rId10"/>
    <p:sldId id="272" r:id="rId11"/>
    <p:sldId id="274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1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07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4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Теннис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наиболее популярный в мире вид спорта с мячом и ракеткой. Игра проходит на корте. Он может иметь разное покрытие ( песок, трава, дегтебетон и прорезиненный настил на большинстве закрытых кортов). Изначально теннис родился как игра на траве и до сих пор иногда его называют "лаун-теннис" - "газонный теннис". Розыгрыш каждого очка начинается подачей мяча из-за задней линии на корт по другую сторону сетки. Обмен ударами продолжается до тех пор, пока один из игроков не потерпит неудачу в попытке отбить мяч на сторону противника.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 Мы учим о спорте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dirty="0" smtClean="0"/>
              <a:t>Автор: </a:t>
            </a:r>
            <a:r>
              <a:rPr lang="bg-BG" sz="1800" b="1" dirty="0" smtClean="0"/>
              <a:t>Райчева Бисерка Илиева</a:t>
            </a:r>
            <a:endParaRPr lang="ru-RU" sz="1800" b="1" dirty="0" smtClean="0"/>
          </a:p>
          <a:p>
            <a:r>
              <a:rPr lang="ru-RU" sz="1800" b="1" dirty="0"/>
              <a:t>с</a:t>
            </a:r>
            <a:r>
              <a:rPr lang="ru-RU" sz="1800" b="1" dirty="0" smtClean="0"/>
              <a:t>тарший учитель по русскому языку</a:t>
            </a:r>
          </a:p>
          <a:p>
            <a:r>
              <a:rPr lang="ru-RU" sz="1800" b="1" dirty="0" smtClean="0"/>
              <a:t>Болгария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Большой теннис</a:t>
            </a:r>
            <a:endParaRPr lang="ru-RU" sz="3600" b="1" i="1" dirty="0"/>
          </a:p>
        </p:txBody>
      </p:sp>
      <p:pic>
        <p:nvPicPr>
          <p:cNvPr id="4" name="Содержимое 3" descr="http://www.historysport-ru.ru/_tbkp/7ceaa869a0b3509b0adb8f5623b308c9_ful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21103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еннис большой - это хорошо (80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9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600" b="1" i="1" dirty="0" smtClean="0"/>
              <a:t> </a:t>
            </a:r>
            <a:r>
              <a:rPr lang="bg-BG" sz="3600" b="1" i="1" dirty="0" smtClean="0"/>
              <a:t>С</a:t>
            </a:r>
            <a:r>
              <a:rPr lang="bg-BG" sz="3600" b="1" i="1" dirty="0" smtClean="0"/>
              <a:t>порт в </a:t>
            </a:r>
            <a:r>
              <a:rPr lang="bg-BG" sz="3600" b="1" i="1" dirty="0" err="1" smtClean="0"/>
              <a:t>воде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Отгадай загадку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     Там в латах все на ледяной площадке</a:t>
            </a:r>
            <a:br>
              <a:rPr lang="ru-RU" sz="1600" b="1" dirty="0" smtClean="0"/>
            </a:br>
            <a:r>
              <a:rPr lang="ru-RU" sz="1600" b="1" dirty="0" smtClean="0"/>
              <a:t>Сражаются, сцепились в острой схватке.</a:t>
            </a:r>
            <a:br>
              <a:rPr lang="ru-RU" sz="1600" b="1" dirty="0" smtClean="0"/>
            </a:br>
            <a:r>
              <a:rPr lang="ru-RU" sz="1600" b="1" dirty="0" smtClean="0"/>
              <a:t>Болельщики кричат: «Сильнее бей!»</a:t>
            </a:r>
            <a:br>
              <a:rPr lang="ru-RU" sz="1600" b="1" dirty="0" smtClean="0"/>
            </a:br>
            <a:r>
              <a:rPr lang="ru-RU" sz="1600" b="1" dirty="0" smtClean="0"/>
              <a:t>Поверь, не драка это, а — ...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 descr="http://sport-xl.net/uploads/posts/2013-07/1373282739_sbornaya-rossii-po-hokke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4" y="857232"/>
            <a:ext cx="415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Станешь сильным, ловким, метким.</a:t>
            </a:r>
            <a:br>
              <a:rPr lang="ru-RU" b="1" dirty="0" smtClean="0"/>
            </a:br>
            <a:r>
              <a:rPr lang="ru-RU" b="1" dirty="0" smtClean="0"/>
              <a:t>Укрепит здоровье спорт.</a:t>
            </a:r>
            <a:br>
              <a:rPr lang="ru-RU" b="1" dirty="0" smtClean="0"/>
            </a:br>
            <a:r>
              <a:rPr lang="ru-RU" b="1" dirty="0" smtClean="0"/>
              <a:t>Мяч возьми и две ракетки,</a:t>
            </a:r>
            <a:br>
              <a:rPr lang="ru-RU" b="1" dirty="0" smtClean="0"/>
            </a:br>
            <a:r>
              <a:rPr lang="ru-RU" b="1" dirty="0" smtClean="0"/>
              <a:t>Выходи играть на корт.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5969098" cy="409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спортзале есть и слева щит,</a:t>
            </a:r>
            <a:br>
              <a:rPr lang="ru-RU" dirty="0" smtClean="0"/>
            </a:br>
            <a:r>
              <a:rPr lang="ru-RU" dirty="0" smtClean="0"/>
              <a:t>И справа, как близнец, висит,</a:t>
            </a:r>
            <a:br>
              <a:rPr lang="ru-RU" dirty="0" smtClean="0"/>
            </a:br>
            <a:r>
              <a:rPr lang="ru-RU" dirty="0" smtClean="0"/>
              <a:t>На кольцах есть корзины,</a:t>
            </a:r>
            <a:br>
              <a:rPr lang="ru-RU" dirty="0" smtClean="0"/>
            </a:br>
            <a:r>
              <a:rPr lang="ru-RU" dirty="0" smtClean="0"/>
              <a:t>И круг посередине.</a:t>
            </a:r>
            <a:br>
              <a:rPr lang="ru-RU" dirty="0" smtClean="0"/>
            </a:br>
            <a:r>
              <a:rPr lang="ru-RU" dirty="0" smtClean="0"/>
              <a:t>Спортсмены все несутся вскачь</a:t>
            </a:r>
            <a:br>
              <a:rPr lang="ru-RU" dirty="0" smtClean="0"/>
            </a:br>
            <a:r>
              <a:rPr lang="ru-RU" dirty="0" smtClean="0"/>
              <a:t>И бьют о пол беднягу-мяч.</a:t>
            </a:r>
            <a:br>
              <a:rPr lang="ru-RU" dirty="0" smtClean="0"/>
            </a:br>
            <a:r>
              <a:rPr lang="ru-RU" dirty="0" smtClean="0"/>
              <a:t>Его две группы из ребят</a:t>
            </a:r>
            <a:br>
              <a:rPr lang="ru-RU" dirty="0" smtClean="0"/>
            </a:br>
            <a:r>
              <a:rPr lang="ru-RU" dirty="0" smtClean="0"/>
              <a:t>В корзины «выбросить» хотят.</a:t>
            </a:r>
            <a:br>
              <a:rPr lang="ru-RU" dirty="0" smtClean="0"/>
            </a:br>
            <a:r>
              <a:rPr lang="ru-RU" dirty="0" smtClean="0"/>
              <a:t>Достанут… и опять о пол!</a:t>
            </a:r>
            <a:br>
              <a:rPr lang="ru-RU" dirty="0" smtClean="0"/>
            </a:br>
            <a:r>
              <a:rPr lang="ru-RU" dirty="0" smtClean="0"/>
              <a:t>Игра зовётся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unhome.ru/UsersGallery/wallpapers/175/basketbol-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этой игры есть свои атрибуты:</a:t>
            </a:r>
            <a:br>
              <a:rPr lang="ru-RU" b="1" dirty="0" smtClean="0"/>
            </a:br>
            <a:r>
              <a:rPr lang="ru-RU" b="1" dirty="0" smtClean="0"/>
              <a:t>Футболки, трусы, люди в бутсы обуты.</a:t>
            </a:r>
            <a:br>
              <a:rPr lang="ru-RU" b="1" dirty="0" smtClean="0"/>
            </a:br>
            <a:r>
              <a:rPr lang="ru-RU" b="1" dirty="0" smtClean="0"/>
              <a:t>Вратарь одиноко стоит у ворот,</a:t>
            </a:r>
            <a:br>
              <a:rPr lang="ru-RU" b="1" dirty="0" smtClean="0"/>
            </a:br>
            <a:r>
              <a:rPr lang="ru-RU" b="1" dirty="0" smtClean="0"/>
              <a:t>Толпою по полю несётся народ,</a:t>
            </a:r>
            <a:br>
              <a:rPr lang="ru-RU" b="1" dirty="0" smtClean="0"/>
            </a:br>
            <a:r>
              <a:rPr lang="ru-RU" b="1" dirty="0" smtClean="0"/>
              <a:t>С трибун раздаётся, как взрыв, слово «Гол!».</a:t>
            </a:r>
            <a:br>
              <a:rPr lang="ru-RU" b="1" dirty="0" smtClean="0"/>
            </a:br>
            <a:r>
              <a:rPr lang="ru-RU" b="1" dirty="0" smtClean="0"/>
              <a:t>Во что две команды играют? В ...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4651450" cy="343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Площадка. Посредине — сетка.</a:t>
            </a:r>
            <a:br>
              <a:rPr lang="ru-RU" b="1" dirty="0" smtClean="0"/>
            </a:br>
            <a:r>
              <a:rPr lang="ru-RU" b="1" dirty="0" smtClean="0"/>
              <a:t>В команде капитаном — Светка.</a:t>
            </a:r>
            <a:br>
              <a:rPr lang="ru-RU" b="1" dirty="0" smtClean="0"/>
            </a:br>
            <a:r>
              <a:rPr lang="ru-RU" b="1" dirty="0" smtClean="0"/>
              <a:t>И каждый ей </a:t>
            </a:r>
            <a:r>
              <a:rPr lang="ru-RU" b="1" dirty="0" err="1" smtClean="0"/>
              <a:t>подстать</a:t>
            </a:r>
            <a:r>
              <a:rPr lang="ru-RU" b="1" dirty="0" smtClean="0"/>
              <a:t> игрок.</a:t>
            </a:r>
            <a:br>
              <a:rPr lang="ru-RU" b="1" dirty="0" smtClean="0"/>
            </a:br>
            <a:r>
              <a:rPr lang="ru-RU" b="1" dirty="0" smtClean="0"/>
              <a:t>В другой команде — Игорёк.</a:t>
            </a:r>
            <a:br>
              <a:rPr lang="ru-RU" b="1" dirty="0" smtClean="0"/>
            </a:br>
            <a:r>
              <a:rPr lang="ru-RU" b="1" dirty="0" smtClean="0"/>
              <a:t>Он пятерых с собой привёл</a:t>
            </a:r>
            <a:br>
              <a:rPr lang="ru-RU" b="1" dirty="0" smtClean="0"/>
            </a:br>
            <a:r>
              <a:rPr lang="ru-RU" b="1" dirty="0" smtClean="0"/>
              <a:t>Сыграть «</a:t>
            </a:r>
            <a:r>
              <a:rPr lang="ru-RU" b="1" dirty="0" err="1" smtClean="0"/>
              <a:t>партейку</a:t>
            </a:r>
            <a:r>
              <a:rPr lang="ru-RU" b="1" smtClean="0"/>
              <a:t>» в….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static.ngs.ru/news/preview/e0e8ed744e3296aa7bbc2087b79fc2750dac1883_7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500066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65490"/>
            <a:ext cx="7416824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6603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Очень трудно быть, не спорьте,</a:t>
            </a:r>
            <a:br>
              <a:rPr lang="ru-RU" b="1" dirty="0" smtClean="0"/>
            </a:br>
            <a:r>
              <a:rPr lang="ru-RU" b="1" dirty="0" smtClean="0"/>
              <a:t>Самым метким в этом спорте.</a:t>
            </a:r>
            <a:br>
              <a:rPr lang="ru-RU" b="1" dirty="0" smtClean="0"/>
            </a:br>
            <a:r>
              <a:rPr lang="ru-RU" b="1" dirty="0" smtClean="0"/>
              <a:t>Просто мчаться по лыжне</a:t>
            </a:r>
            <a:br>
              <a:rPr lang="ru-RU" b="1" dirty="0" smtClean="0"/>
            </a:br>
            <a:r>
              <a:rPr lang="ru-RU" b="1" dirty="0" smtClean="0"/>
              <a:t>То под силу даже мне.</a:t>
            </a:r>
            <a:br>
              <a:rPr lang="ru-RU" b="1" dirty="0" smtClean="0"/>
            </a:br>
            <a:r>
              <a:rPr lang="ru-RU" b="1" dirty="0" smtClean="0"/>
              <a:t>Сам попробуй бегать день,</a:t>
            </a:r>
            <a:br>
              <a:rPr lang="ru-RU" b="1" dirty="0" smtClean="0"/>
            </a:br>
            <a:r>
              <a:rPr lang="ru-RU" b="1" dirty="0" smtClean="0"/>
              <a:t>А потом попасть в мишень,</a:t>
            </a:r>
            <a:br>
              <a:rPr lang="ru-RU" b="1" dirty="0" smtClean="0"/>
            </a:br>
            <a:r>
              <a:rPr lang="ru-RU" b="1" dirty="0" smtClean="0"/>
              <a:t>Лежа навзничь, из винтовки.</a:t>
            </a:r>
            <a:br>
              <a:rPr lang="ru-RU" b="1" dirty="0" smtClean="0"/>
            </a:br>
            <a:r>
              <a:rPr lang="ru-RU" b="1" dirty="0" smtClean="0"/>
              <a:t>Тут нельзя без тренировки!</a:t>
            </a:r>
            <a:br>
              <a:rPr lang="ru-RU" b="1" dirty="0" smtClean="0"/>
            </a:br>
            <a:r>
              <a:rPr lang="ru-RU" b="1" dirty="0" smtClean="0"/>
              <a:t>А мишень тебе не слон.</a:t>
            </a:r>
            <a:br>
              <a:rPr lang="ru-RU" b="1" dirty="0" smtClean="0"/>
            </a:br>
            <a:r>
              <a:rPr lang="ru-RU" b="1" dirty="0" smtClean="0"/>
              <a:t>Спорт зовётся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russiasport.ru/sites/default/files/bislk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35454" cy="338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Цель: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Закрепить знания о различных видах спорта, о спортивном инвентаре</a:t>
            </a:r>
          </a:p>
          <a:p>
            <a:r>
              <a:rPr lang="ru-RU" sz="2000" dirty="0" smtClean="0"/>
              <a:t>Расширять кругозор детей</a:t>
            </a:r>
          </a:p>
          <a:p>
            <a:r>
              <a:rPr lang="ru-RU" sz="2000" dirty="0" smtClean="0"/>
              <a:t>Повышать интерес к различным видам спорта и потребности в систематических занятиях физкультурой</a:t>
            </a:r>
          </a:p>
          <a:p>
            <a:r>
              <a:rPr lang="ru-RU" sz="2000" dirty="0" smtClean="0"/>
              <a:t>Обогащать словарь детей ( тренер, стадион, спортсмен, вратарь и др.)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48680"/>
            <a:ext cx="767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Болеть мне некогда, друзья,</a:t>
            </a:r>
          </a:p>
          <a:p>
            <a:r>
              <a:rPr lang="ru-RU" b="1" dirty="0" smtClean="0"/>
              <a:t>     В футбол, хоккей играю я.</a:t>
            </a:r>
          </a:p>
          <a:p>
            <a:r>
              <a:rPr lang="ru-RU" b="1" dirty="0" smtClean="0"/>
              <a:t>     И очень я собою горд,</a:t>
            </a:r>
          </a:p>
          <a:p>
            <a:r>
              <a:rPr lang="ru-RU" b="1" dirty="0" smtClean="0"/>
              <a:t>     Что дарит мне здоровье спорт!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Спорт, ребята, очень нужен.</a:t>
            </a:r>
          </a:p>
          <a:p>
            <a:r>
              <a:rPr lang="ru-RU" b="1" dirty="0" smtClean="0"/>
              <a:t>     Мы со спортом крепко дружим.</a:t>
            </a:r>
          </a:p>
          <a:p>
            <a:r>
              <a:rPr lang="ru-RU" b="1" dirty="0" smtClean="0"/>
              <a:t>     Спорт-здоровье, спорт - игра,</a:t>
            </a:r>
          </a:p>
          <a:p>
            <a:r>
              <a:rPr lang="ru-RU" b="1" dirty="0" smtClean="0"/>
              <a:t>     </a:t>
            </a:r>
            <a:r>
              <a:rPr lang="ru-RU" b="1" dirty="0" err="1" smtClean="0"/>
              <a:t>Физкульт</a:t>
            </a:r>
            <a:r>
              <a:rPr lang="ru-RU" b="1" dirty="0" smtClean="0"/>
              <a:t> - ура! Ура! Ура!</a:t>
            </a:r>
            <a:endParaRPr lang="ru-RU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3068960"/>
            <a:ext cx="8067675" cy="338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Художествен</a:t>
            </a:r>
            <a:r>
              <a:rPr lang="ru-RU" sz="3600" b="1" i="1" dirty="0" smtClean="0">
                <a:cs typeface="Aharoni" pitchFamily="2" charset="-79"/>
              </a:rPr>
              <a:t>ная </a:t>
            </a:r>
            <a:r>
              <a:rPr lang="ru-RU" sz="3600" b="1" i="1" dirty="0" smtClean="0">
                <a:cs typeface="Aharoni" pitchFamily="2" charset="-79"/>
              </a:rPr>
              <a:t>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884785" cy="3384376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57436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19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398</TotalTime>
  <Words>269</Words>
  <Application>Microsoft Office PowerPoint</Application>
  <PresentationFormat>Презентация на цял екран (4:3)</PresentationFormat>
  <Paragraphs>62</Paragraphs>
  <Slides>21</Slides>
  <Notes>10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6" baseType="lpstr">
      <vt:lpstr>Aharoni</vt:lpstr>
      <vt:lpstr>Arial</vt:lpstr>
      <vt:lpstr>Bookman Old Style</vt:lpstr>
      <vt:lpstr>Calibri</vt:lpstr>
      <vt:lpstr>зеленый</vt:lpstr>
      <vt:lpstr> Мы учим о спорте </vt:lpstr>
      <vt:lpstr>Цель:</vt:lpstr>
      <vt:lpstr>Спортивная гимнастика</vt:lpstr>
      <vt:lpstr>Художественная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Большой теннис</vt:lpstr>
      <vt:lpstr> Спорт в воде</vt:lpstr>
      <vt:lpstr>Отгадай загадку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Какой предмет для какого вида спорта?</vt:lpstr>
      <vt:lpstr>Презентация на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User</cp:lastModifiedBy>
  <cp:revision>63</cp:revision>
  <dcterms:created xsi:type="dcterms:W3CDTF">2013-08-01T10:17:40Z</dcterms:created>
  <dcterms:modified xsi:type="dcterms:W3CDTF">2024-01-24T16:08:28Z</dcterms:modified>
</cp:coreProperties>
</file>