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FD8D-90B0-44C5-920A-FC62E645E12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7DBE-3682-4CBC-94A3-2EC7FCFF1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88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FD8D-90B0-44C5-920A-FC62E645E12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7DBE-3682-4CBC-94A3-2EC7FCFF1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1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FD8D-90B0-44C5-920A-FC62E645E12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7DBE-3682-4CBC-94A3-2EC7FCFF1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7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FD8D-90B0-44C5-920A-FC62E645E12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7DBE-3682-4CBC-94A3-2EC7FCFF1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FD8D-90B0-44C5-920A-FC62E645E12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7DBE-3682-4CBC-94A3-2EC7FCFF1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0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FD8D-90B0-44C5-920A-FC62E645E12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7DBE-3682-4CBC-94A3-2EC7FCFF1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0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FD8D-90B0-44C5-920A-FC62E645E12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7DBE-3682-4CBC-94A3-2EC7FCFF1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8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FD8D-90B0-44C5-920A-FC62E645E12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7DBE-3682-4CBC-94A3-2EC7FCFF1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3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FD8D-90B0-44C5-920A-FC62E645E12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7DBE-3682-4CBC-94A3-2EC7FCFF1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3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FD8D-90B0-44C5-920A-FC62E645E12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7DBE-3682-4CBC-94A3-2EC7FCFF1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FD8D-90B0-44C5-920A-FC62E645E12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7DBE-3682-4CBC-94A3-2EC7FCFF1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5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6FD8D-90B0-44C5-920A-FC62E645E12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67DBE-3682-4CBC-94A3-2EC7FCFF1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03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90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PE00726_"/>
          <p:cNvPicPr preferRelativeResize="0">
            <a:picLocks noChangeArrowheads="1" noChangeShapeType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860800"/>
            <a:ext cx="2693988" cy="2500313"/>
          </a:xfrm>
          <a:noFill/>
        </p:spPr>
      </p:pic>
      <p:pic>
        <p:nvPicPr>
          <p:cNvPr id="27654" name="Picture 6" descr="SO00382_"/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060575"/>
            <a:ext cx="15081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FD01660_"/>
          <p:cNvPicPr preferRelativeResize="0">
            <a:picLocks noChangeArrowheads="1" noChangeShapeType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652963"/>
            <a:ext cx="18002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HH00443_"/>
          <p:cNvPicPr preferRelativeResize="0">
            <a:picLocks noChangeArrowheads="1" noChangeShapeType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65400"/>
            <a:ext cx="18002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BS00100_"/>
          <p:cNvPicPr preferRelativeResize="0">
            <a:picLocks noChangeArrowheads="1" noChangeShapeType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65625"/>
            <a:ext cx="20558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na01069_"/>
          <p:cNvPicPr preferRelativeResize="0">
            <a:picLocks noChangeArrowheads="1" noChangeShapeType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36838"/>
            <a:ext cx="2233613" cy="1368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WordArt 11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8296275" cy="1655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"Картинада не бейнеленеді ? " </a:t>
            </a:r>
          </a:p>
          <a:p>
            <a:pPr algn="ctr"/>
            <a:r>
              <a:rPr lang="ru-RU" sz="1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деген сұрақтарға жауап алып, </a:t>
            </a:r>
          </a:p>
          <a:p>
            <a:pPr algn="ctr"/>
            <a:r>
              <a:rPr lang="ru-RU" sz="1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сөйлем құрастыруға үйрету</a:t>
            </a:r>
          </a:p>
        </p:txBody>
      </p:sp>
    </p:spTree>
    <p:extLst>
      <p:ext uri="{BB962C8B-B14F-4D97-AF65-F5344CB8AC3E}">
        <p14:creationId xmlns:p14="http://schemas.microsoft.com/office/powerpoint/2010/main" val="243118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2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7"/>
          <a:stretch>
            <a:fillRect/>
          </a:stretch>
        </p:blipFill>
        <p:spPr>
          <a:xfrm>
            <a:off x="571500" y="1714500"/>
            <a:ext cx="3746500" cy="4500563"/>
          </a:xfrm>
          <a:noFill/>
        </p:spPr>
      </p:pic>
      <p:pic>
        <p:nvPicPr>
          <p:cNvPr id="11267" name="Picture 3" descr="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5" b="8438"/>
          <a:stretch>
            <a:fillRect/>
          </a:stretch>
        </p:blipFill>
        <p:spPr bwMode="auto">
          <a:xfrm>
            <a:off x="4929188" y="1714500"/>
            <a:ext cx="3784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143000" y="836613"/>
            <a:ext cx="7072313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Мына суретке қарап әңгіме құрайықшы</a:t>
            </a:r>
          </a:p>
        </p:txBody>
      </p:sp>
    </p:spTree>
    <p:extLst>
      <p:ext uri="{BB962C8B-B14F-4D97-AF65-F5344CB8AC3E}">
        <p14:creationId xmlns:p14="http://schemas.microsoft.com/office/powerpoint/2010/main" val="15758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0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9"/>
          <a:stretch>
            <a:fillRect/>
          </a:stretch>
        </p:blipFill>
        <p:spPr>
          <a:xfrm>
            <a:off x="0" y="0"/>
            <a:ext cx="9144000" cy="7118350"/>
          </a:xfrm>
          <a:noFill/>
        </p:spPr>
      </p:pic>
    </p:spTree>
    <p:extLst>
      <p:ext uri="{BB962C8B-B14F-4D97-AF65-F5344CB8AC3E}">
        <p14:creationId xmlns:p14="http://schemas.microsoft.com/office/powerpoint/2010/main" val="23032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Рисунок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496300" cy="27447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Ертегі құрастырып көріңдерІ</a:t>
            </a:r>
          </a:p>
        </p:txBody>
      </p:sp>
    </p:spTree>
    <p:extLst>
      <p:ext uri="{BB962C8B-B14F-4D97-AF65-F5344CB8AC3E}">
        <p14:creationId xmlns:p14="http://schemas.microsoft.com/office/powerpoint/2010/main" val="3272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Темиржан</dc:creator>
  <cp:lastModifiedBy>Темиржан</cp:lastModifiedBy>
  <cp:revision>1</cp:revision>
  <dcterms:created xsi:type="dcterms:W3CDTF">2019-04-03T16:48:12Z</dcterms:created>
  <dcterms:modified xsi:type="dcterms:W3CDTF">2019-04-03T16:48:32Z</dcterms:modified>
</cp:coreProperties>
</file>