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66" r:id="rId4"/>
    <p:sldId id="257" r:id="rId5"/>
    <p:sldId id="265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6" name="Рисунок 75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10.4.18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3EB5E22-1DF7-44D8-B1E0-17B619D07988}" type="slidenum">
              <a:rPr lang="ru-RU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10.4.18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C57754D-BA2F-4BF4-BBA8-6A7E70C4170E}" type="slidenum">
              <a:rPr lang="ru-RU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147248" cy="5688632"/>
          </a:xfrm>
        </p:spPr>
        <p:txBody>
          <a:bodyPr/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Норвегия, </a:t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Швеция, </a:t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Финляндия,</a:t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Дания, </a:t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Исландия.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07160" y="404640"/>
            <a:ext cx="8712720" cy="61923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Times New Roman"/>
              </a:rPr>
              <a:t>Норвегия</a:t>
            </a:r>
            <a:r>
              <a:rPr lang="ru-RU" sz="3600">
                <a:solidFill>
                  <a:srgbClr val="000000"/>
                </a:solidFill>
                <a:latin typeface="Times New Roman"/>
              </a:rPr>
              <a:t> – Фьорды</a:t>
            </a:r>
            <a:endParaRPr/>
          </a:p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Times New Roman"/>
              </a:rPr>
              <a:t>Швеция</a:t>
            </a:r>
            <a:r>
              <a:rPr lang="ru-RU" sz="3600">
                <a:solidFill>
                  <a:srgbClr val="000000"/>
                </a:solidFill>
                <a:latin typeface="Times New Roman"/>
              </a:rPr>
              <a:t> – корабль «Васа» и музей этого корабля; памятник писательницы Астрид Линдгрен</a:t>
            </a:r>
            <a:endParaRPr/>
          </a:p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Times New Roman"/>
              </a:rPr>
              <a:t>Финляндия</a:t>
            </a:r>
            <a:r>
              <a:rPr lang="ru-RU" sz="3600">
                <a:solidFill>
                  <a:srgbClr val="000000"/>
                </a:solidFill>
                <a:latin typeface="Times New Roman"/>
              </a:rPr>
              <a:t> – Президентский дворец; аквапарк «Серена»</a:t>
            </a:r>
            <a:endParaRPr/>
          </a:p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Times New Roman"/>
              </a:rPr>
              <a:t>Дания</a:t>
            </a:r>
            <a:r>
              <a:rPr lang="ru-RU" sz="3600">
                <a:solidFill>
                  <a:srgbClr val="000000"/>
                </a:solidFill>
                <a:latin typeface="Times New Roman"/>
              </a:rPr>
              <a:t> – памятник Г.Х Андерсону; «Русалочка»; Канал Нюхавн; парк Леголенд;</a:t>
            </a:r>
            <a:endParaRPr/>
          </a:p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Times New Roman"/>
              </a:rPr>
              <a:t>Исландия</a:t>
            </a:r>
            <a:r>
              <a:rPr lang="ru-RU" sz="3600">
                <a:solidFill>
                  <a:srgbClr val="000000"/>
                </a:solidFill>
                <a:latin typeface="Times New Roman"/>
              </a:rPr>
              <a:t> – Гейзеры.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251640" y="260640"/>
            <a:ext cx="8568720" cy="62643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>
                <a:solidFill>
                  <a:srgbClr val="00B050"/>
                </a:solidFill>
                <a:latin typeface="Times New Roman"/>
              </a:rPr>
              <a:t>Зелёный цвет </a:t>
            </a:r>
            <a:r>
              <a:rPr lang="ru-RU" sz="4000">
                <a:solidFill>
                  <a:srgbClr val="000000"/>
                </a:solidFill>
                <a:latin typeface="Times New Roman"/>
              </a:rPr>
              <a:t>– «На уроке мне было всё понятно. Я со всеми заданиями справился самостоятельно».</a:t>
            </a:r>
            <a:endParaRPr/>
          </a:p>
          <a:p>
            <a:pPr>
              <a:lnSpc>
                <a:spcPct val="100000"/>
              </a:lnSpc>
            </a:pPr>
            <a:r>
              <a:rPr lang="ru-RU" sz="4000">
                <a:solidFill>
                  <a:srgbClr val="FFFF00"/>
                </a:solidFill>
                <a:latin typeface="Times New Roman"/>
              </a:rPr>
              <a:t>Жёлтый цвет </a:t>
            </a:r>
            <a:r>
              <a:rPr lang="ru-RU" sz="4000">
                <a:solidFill>
                  <a:srgbClr val="000000"/>
                </a:solidFill>
                <a:latin typeface="Times New Roman"/>
              </a:rPr>
              <a:t>– «На уроке мне почти всё было понятно. Не всё получалось сразу, но я всё равно справился с заданиями».</a:t>
            </a:r>
            <a:endParaRPr/>
          </a:p>
          <a:p>
            <a:pPr>
              <a:lnSpc>
                <a:spcPct val="100000"/>
              </a:lnSpc>
            </a:pPr>
            <a:r>
              <a:rPr lang="ru-RU" sz="4000">
                <a:solidFill>
                  <a:srgbClr val="FF0000"/>
                </a:solidFill>
                <a:latin typeface="Times New Roman"/>
              </a:rPr>
              <a:t>Красный цвет </a:t>
            </a:r>
            <a:r>
              <a:rPr lang="ru-RU" sz="4000">
                <a:solidFill>
                  <a:srgbClr val="000000"/>
                </a:solidFill>
                <a:latin typeface="Times New Roman"/>
              </a:rPr>
              <a:t>– «Мне многое непонятно! Мне требуется помощь!».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80"/>
            <a:ext cx="8643998" cy="6226154"/>
          </a:xfrm>
        </p:spPr>
        <p:txBody>
          <a:bodyPr/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На Севере Европы.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познакомиться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 северными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европейскими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государствами.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251640" y="188640"/>
            <a:ext cx="864072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>
                <a:solidFill>
                  <a:srgbClr val="000000"/>
                </a:solidFill>
                <a:latin typeface="Times New Roman"/>
              </a:rPr>
              <a:t>План для заполнения экскурсионного листа:</a:t>
            </a:r>
            <a:endParaRPr/>
          </a:p>
        </p:txBody>
      </p:sp>
      <p:sp>
        <p:nvSpPr>
          <p:cNvPr id="80" name="TextShape 2"/>
          <p:cNvSpPr txBox="1"/>
          <p:nvPr/>
        </p:nvSpPr>
        <p:spPr>
          <a:xfrm>
            <a:off x="251640" y="1412640"/>
            <a:ext cx="8640720" cy="51123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>
                <a:solidFill>
                  <a:srgbClr val="000000"/>
                </a:solidFill>
                <a:latin typeface="Times New Roman"/>
              </a:rPr>
              <a:t>1. Название страны и ее столица</a:t>
            </a:r>
            <a:endParaRPr/>
          </a:p>
          <a:p>
            <a:pPr>
              <a:lnSpc>
                <a:spcPct val="100000"/>
              </a:lnSpc>
            </a:pPr>
            <a:r>
              <a:rPr lang="ru-RU" sz="4000">
                <a:solidFill>
                  <a:srgbClr val="000000"/>
                </a:solidFill>
                <a:latin typeface="Times New Roman"/>
              </a:rPr>
              <a:t>2. Географическое положение</a:t>
            </a:r>
            <a:endParaRPr/>
          </a:p>
          <a:p>
            <a:pPr>
              <a:lnSpc>
                <a:spcPct val="100000"/>
              </a:lnSpc>
            </a:pPr>
            <a:r>
              <a:rPr lang="ru-RU" sz="4000">
                <a:solidFill>
                  <a:srgbClr val="000000"/>
                </a:solidFill>
                <a:latin typeface="Times New Roman"/>
              </a:rPr>
              <a:t>3. Соседи</a:t>
            </a:r>
            <a:endParaRPr/>
          </a:p>
          <a:p>
            <a:pPr>
              <a:lnSpc>
                <a:spcPct val="100000"/>
              </a:lnSpc>
            </a:pPr>
            <a:r>
              <a:rPr lang="ru-RU" sz="4000">
                <a:solidFill>
                  <a:srgbClr val="000000"/>
                </a:solidFill>
                <a:latin typeface="Times New Roman"/>
              </a:rPr>
              <a:t>4. Какими морями омывается</a:t>
            </a:r>
            <a:endParaRPr/>
          </a:p>
          <a:p>
            <a:pPr>
              <a:lnSpc>
                <a:spcPct val="100000"/>
              </a:lnSpc>
            </a:pPr>
            <a:r>
              <a:rPr lang="ru-RU" sz="4000">
                <a:solidFill>
                  <a:srgbClr val="000000"/>
                </a:solidFill>
                <a:latin typeface="Times New Roman"/>
              </a:rPr>
              <a:t>5. Глава государства</a:t>
            </a:r>
            <a:endParaRPr/>
          </a:p>
          <a:p>
            <a:pPr>
              <a:lnSpc>
                <a:spcPct val="100000"/>
              </a:lnSpc>
            </a:pPr>
            <a:r>
              <a:rPr lang="ru-RU" sz="4000">
                <a:solidFill>
                  <a:srgbClr val="000000"/>
                </a:solidFill>
                <a:latin typeface="Times New Roman"/>
              </a:rPr>
              <a:t>6. Государственный флаг </a:t>
            </a:r>
            <a:endParaRPr/>
          </a:p>
          <a:p>
            <a:pPr>
              <a:lnSpc>
                <a:spcPct val="100000"/>
              </a:lnSpc>
            </a:pPr>
            <a:r>
              <a:rPr lang="ru-RU" sz="4000">
                <a:solidFill>
                  <a:srgbClr val="000000"/>
                </a:solidFill>
                <a:latin typeface="Times New Roman"/>
              </a:rPr>
              <a:t>7. Государственный язык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18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68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4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33840" y="0"/>
            <a:ext cx="917748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0800" y="0"/>
            <a:ext cx="913968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147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Норвегия,  Швеция,  Финляндия, Дания,  Исландия.</vt:lpstr>
      <vt:lpstr>Тема урока: На Севере Европы. Цель: познакомиться с северными  европейскими государствами.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Норвегия,  Швеция,  Финляндия, Дания,  Исландия.</dc:title>
  <cp:lastModifiedBy>XP GAME 2010</cp:lastModifiedBy>
  <cp:revision>5</cp:revision>
  <dcterms:modified xsi:type="dcterms:W3CDTF">2018-04-11T07:03:11Z</dcterms:modified>
</cp:coreProperties>
</file>