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4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9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7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0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1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6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9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3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6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BD2F6-0613-42FC-BDC2-CB3A7882747A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F90E-98A1-4CB7-A0CD-FFF688BDB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6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Осязание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ощущение давления, тепла, холода, возникающее при прикосновении кожи к чему-нибудь.</a:t>
            </a:r>
          </a:p>
          <a:p>
            <a:pPr algn="r"/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«Словарь русского языка» </a:t>
            </a:r>
          </a:p>
          <a:p>
            <a:pPr algn="r"/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 Ожегова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12976"/>
            <a:ext cx="2448271" cy="343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632034"/>
            <a:ext cx="2232247" cy="301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3852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31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План.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.Описание. </a:t>
            </a:r>
          </a:p>
          <a:p>
            <a:pPr marL="0" indent="0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.Строение.</a:t>
            </a:r>
          </a:p>
          <a:p>
            <a:pPr marL="0" indent="0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.Значение для организма.</a:t>
            </a:r>
          </a:p>
          <a:p>
            <a:pPr marL="0" indent="0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.Уход за кожным покровом.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5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Креатин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органическое вещество, прочное и упругое, входящее в состав клеток.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6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План.</a:t>
            </a:r>
          </a:p>
          <a:p>
            <a:pPr marL="0" indent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.Название слоя.</a:t>
            </a:r>
          </a:p>
          <a:p>
            <a:pPr marL="0" indent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.Описание.</a:t>
            </a:r>
          </a:p>
          <a:p>
            <a:pPr marL="0" indent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.Функция.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5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Меланин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 тёмный пигмент, ответственный за цвет кожи.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2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243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0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Сапрофиты 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- микроскопические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клопы.</a:t>
            </a:r>
          </a:p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44001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931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76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5</cp:revision>
  <dcterms:created xsi:type="dcterms:W3CDTF">2017-12-11T09:24:31Z</dcterms:created>
  <dcterms:modified xsi:type="dcterms:W3CDTF">2019-12-18T08:44:19Z</dcterms:modified>
</cp:coreProperties>
</file>