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3CF608-04CA-442F-B693-0F08F31FD54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B54FDA-A67E-44D8-801C-DCB34903A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0" y="404664"/>
            <a:ext cx="3600400" cy="18722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Народные приметы в разное время года</a:t>
            </a:r>
            <a:endParaRPr lang="ru-RU" b="1" i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0" y="2996952"/>
            <a:ext cx="3672408" cy="31683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Выполнила: </a:t>
            </a:r>
            <a:br>
              <a:rPr lang="ru-RU" sz="2000" dirty="0" smtClean="0"/>
            </a:br>
            <a:r>
              <a:rPr lang="ru-RU" sz="2000" dirty="0" smtClean="0"/>
              <a:t>ученица 5Б класса </a:t>
            </a:r>
            <a:br>
              <a:rPr lang="ru-RU" sz="2000" dirty="0" smtClean="0"/>
            </a:br>
            <a:r>
              <a:rPr lang="ru-RU" sz="2000" dirty="0" smtClean="0"/>
              <a:t>МБОУ «Школа-лицей им. Героя Советского Союза Ф. Ф. Степанова»</a:t>
            </a:r>
            <a:br>
              <a:rPr lang="ru-RU" sz="2000" dirty="0" smtClean="0"/>
            </a:br>
            <a:r>
              <a:rPr lang="ru-RU" sz="2000" dirty="0" smtClean="0"/>
              <a:t>Андреева Ксения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530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 чём говорит нам лето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488948" cy="4419853"/>
          </a:xfrm>
        </p:spPr>
        <p:txBody>
          <a:bodyPr>
            <a:noAutofit/>
          </a:bodyPr>
          <a:lstStyle/>
          <a:p>
            <a:pPr fontAlgn="base"/>
            <a:r>
              <a:rPr lang="ru-RU" sz="1200" dirty="0">
                <a:solidFill>
                  <a:schemeClr val="tx1"/>
                </a:solidFill>
              </a:rPr>
              <a:t>Туман раскинулся – будет дождь и начнут расти грибы.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Стелящийся утром туман по реке или озеру, означает солнечную теплую погоду.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Ветер в летние месяцы дует с востока – к сильной и долгой засухе.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Тучи по небу </a:t>
            </a:r>
            <a:r>
              <a:rPr lang="ru-RU" sz="1200" dirty="0" err="1">
                <a:solidFill>
                  <a:schemeClr val="tx1"/>
                </a:solidFill>
              </a:rPr>
              <a:t>стелятся</a:t>
            </a:r>
            <a:r>
              <a:rPr lang="ru-RU" sz="1200" dirty="0">
                <a:solidFill>
                  <a:schemeClr val="tx1"/>
                </a:solidFill>
              </a:rPr>
              <a:t> полосами – к дождю.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Цветы пахнут очень сильно – к дождю.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Алое солнце на закате покрыто облаками – к дождю.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Животные тоже являются предвестниками изменения погоды, поэтому стоит обратить внимание на их поведение.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Нахохлившиеся воробьи, которые сидят на одном и том же месте, означают наступление дождя.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Гуси любят плескаться перед дождем.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Кукушка много кукует – к хорошей погоде.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Ласточки летают низко (особенно над водой) – пойдет дождь.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Если чайка сидит на воде – наступит хорошая погода.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Низко летающие стрижи означают скорый дождь.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Если рыба выскакивает из воды – значит скоро пойдет дождь.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Если паук быстро плетет паутину, значит, будет тепло.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Мухи летают и постоянно жужжат – будет тепло.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Если видно очень много пауков — скоро ожидается жара.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Мошки кружат стаями – к теплой погоде.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Будет дождливая и пасмурная погода, если: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Ящерицы лежат на камне и греются.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Дождевые черви вылезают на почву.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</a:rPr>
              <a:t>Воробьи плескаются в лужах и громко чирикают.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295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://s006.radikal.ru/i214/1408/1f/848e0525b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"/>
            <a:ext cx="5076056" cy="34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pikabu.ru/img_n/2011-06_5/1292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"/>
          <a:stretch/>
        </p:blipFill>
        <p:spPr bwMode="auto">
          <a:xfrm>
            <a:off x="33212" y="2627056"/>
            <a:ext cx="5296688" cy="42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bp.blogspot.com/-5ZgjY1rwoBc/T3SGh9lh3ZI/AAAAAAAAMH4/rY5tBj-yZak/s1600/17735-desktop-wallpapers-spring-com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5" y="3390197"/>
            <a:ext cx="3848525" cy="31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voncosmetik.ucoz.com/pljazh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1" y="23307"/>
            <a:ext cx="4078285" cy="29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cs627116.vk.me/v627116622/aa4e/KqJpsLzSbQ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1238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5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.ytimg.com/vi/5MVXMmjjo3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548978"/>
            <a:ext cx="929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ПРОСМОТР!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Знаменитые осенние  приметы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83768" y="1196752"/>
            <a:ext cx="6777317" cy="3508977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Запоздалый листопад предвещает суровую и долгую зиму.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Зима будет недолгая и очень теплая, если в последний месяц осени появится обилие комариных стай.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Если в осеннее время рано выпал снег, значит и весна быстро наступит.</a:t>
            </a:r>
          </a:p>
          <a:p>
            <a:r>
              <a:rPr lang="ru-RU" sz="1500" dirty="0">
                <a:solidFill>
                  <a:schemeClr val="tx1"/>
                </a:solidFill>
              </a:rPr>
              <a:t>Чаще всего первый снег выпадает осенью, за 35-40 дней до декабря.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Первый снег покрыл мокрую почву? Значит, он останется лежать до первого потепления, а если сухую – он довольно быстро растает.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Снег выпал на сухую почву? Ожидайте солнечного лета.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Если было дождливое лето, а потом теплая осень, значит, зимний сезон долго продлится.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Осыпающиеся листья, падающие наизнанку, ведут к малоснежной зиме, а листья, упавшие лицевой стороной вверх – к морозной и суровой зиме.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Если стаи перелетных птицы постоянно низко летят – значит, снега будет немного, а если они летят высоко – то осадки будут обильными.</a:t>
            </a:r>
          </a:p>
          <a:p>
            <a:r>
              <a:rPr lang="ru-RU" sz="1500" dirty="0">
                <a:solidFill>
                  <a:schemeClr val="tx1"/>
                </a:solidFill>
              </a:rPr>
              <a:t>Листопад, начавшийся поздно, обещает долгий и холодный зимний сезон.</a:t>
            </a:r>
          </a:p>
        </p:txBody>
      </p:sp>
      <p:pic>
        <p:nvPicPr>
          <p:cNvPr id="2050" name="Picture 2" descr="https://cont.ws/uploads/pic/2016/11/b2IKxdKMOao%20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717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98/980e052a4af058a53041f13d832c23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21" y="18403"/>
            <a:ext cx="494387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amgurum.ru/w/21/listya_solnce_luchi_osen_vetka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9020"/>
            <a:ext cx="4896544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ntent-1.foto.my.mail.ru/mail/ta_golubeva/_blogs/i-61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28" y="2794275"/>
            <a:ext cx="4817391" cy="26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.ytimg.com/vi/Xsrju1BgFQk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r="8475"/>
          <a:stretch/>
        </p:blipFill>
        <p:spPr bwMode="auto">
          <a:xfrm>
            <a:off x="395536" y="332656"/>
            <a:ext cx="4648912" cy="31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1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нам повествует зима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777317" cy="3508977"/>
          </a:xfrm>
        </p:spPr>
        <p:txBody>
          <a:bodyPr>
            <a:noAutofit/>
          </a:bodyPr>
          <a:lstStyle/>
          <a:p>
            <a:r>
              <a:rPr lang="ru-RU" sz="1300" dirty="0">
                <a:solidFill>
                  <a:schemeClr val="tx1"/>
                </a:solidFill>
              </a:rPr>
              <a:t>Зима с постоянными немалыми осадками несет за собой дождливое лето.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Если всю зиму холодно и без осадков, значит, лето ожидается довольно сухим и теплым.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Множество больших сосулек в период зимы обещают прекрасный урожай овощей.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Если в зимний период ярко блестят все звезды, лето наверняка будет знойным.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Большие сугробы снега и постоянный иней обещают огромный урожай.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Недалеко от солнца виден беловатый круг? Ожидайте бурю.</a:t>
            </a:r>
          </a:p>
          <a:p>
            <a:r>
              <a:rPr lang="ru-RU" sz="1300" dirty="0">
                <a:solidFill>
                  <a:schemeClr val="tx1"/>
                </a:solidFill>
              </a:rPr>
              <a:t>Теплая и малоснежная зима предвещает прохладное и ветреное лето.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Если закат ярко-розового цвета, значит, в ближайшее время выпадет большое количество снега или будет буран с заморозками.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Вокруг луны виднеется туманный круг? Это явление ведет к метели.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Если воздух над рощей или лесом посинел, значит, скоро будет потепление.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Луна всю ночь блестящая и белая – быть холоду, а если она покраснела – в ближайшее время потеплеет, поднимется ветер и выпадет много снега.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Мало звезд несколько ночей подряд сулит скорое изменение погоды в худшую сторону.</a:t>
            </a:r>
          </a:p>
          <a:p>
            <a:r>
              <a:rPr lang="ru-RU" sz="1300" dirty="0">
                <a:solidFill>
                  <a:schemeClr val="tx1"/>
                </a:solidFill>
              </a:rPr>
              <a:t>Яркие звезды, также как и блестящая круторогая луна являются предвестниками стужи.</a:t>
            </a:r>
          </a:p>
          <a:p>
            <a:r>
              <a:rPr lang="ru-RU" sz="1300" dirty="0">
                <a:solidFill>
                  <a:schemeClr val="tx1"/>
                </a:solidFill>
              </a:rPr>
              <a:t>Если большие облака передвигаются против ветра – в ближайшее время выпадет снег.</a:t>
            </a:r>
          </a:p>
        </p:txBody>
      </p:sp>
      <p:pic>
        <p:nvPicPr>
          <p:cNvPr id="7170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85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4" y="30638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" y="24208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7" y="530120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58924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" y="371703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470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07" y="42210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93" y="299695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6711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031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74" y="245863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66" y="29900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7140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083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" y="13263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5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laycast.ru/uploads/2016/11/22/206166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97" y="-3083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нам повествует зима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7416940" cy="4275837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Красноватые кольца вблизи луны оповещают о сильных и длительных заморозках.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Нечеткая луна бледного цвета говорит о большом снегопаде.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облака очень низко, значит, будет стужа.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Небо быстро покрылось тучами? Значит, скоро потеплеет.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лед трещит – холод и морозы продлятся еще долгое время.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Снег липнет к ветвям деревьев? Это к теплу.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осел туман – будет оттепель.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Деревья обильно </a:t>
            </a:r>
            <a:r>
              <a:rPr lang="ru-RU" sz="1400" dirty="0" smtClean="0">
                <a:solidFill>
                  <a:schemeClr val="tx1"/>
                </a:solidFill>
              </a:rPr>
              <a:t>покрыты </a:t>
            </a:r>
            <a:r>
              <a:rPr lang="ru-RU" sz="1400" dirty="0">
                <a:solidFill>
                  <a:schemeClr val="tx1"/>
                </a:solidFill>
              </a:rPr>
              <a:t>инеем? Будет мороз.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Кошки и собаки пытаются спрятать нос – ожидайте сильного мороза.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Бегающая по дому зимой кошка сулит скорый мороз.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Кошка лежит на спине, кверху брюхом – будет потепление.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Кошка выбирает мягкое место где-нибудь повыше и сворачивается там клубком – наступит сильный мороз.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Кошка трется о мебель – станет тепло.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Собака не хочет выходить из квартиры – ждите сильных заморозков.</a:t>
            </a:r>
          </a:p>
        </p:txBody>
      </p:sp>
    </p:spTree>
    <p:extLst>
      <p:ext uri="{BB962C8B-B14F-4D97-AF65-F5344CB8AC3E}">
        <p14:creationId xmlns:p14="http://schemas.microsoft.com/office/powerpoint/2010/main" val="279831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im0-tub-ru.yandex.net/i?id=706007ed404d1bbbc5b03d56ebd82869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20634" r="5852"/>
          <a:stretch/>
        </p:blipFill>
        <p:spPr bwMode="auto">
          <a:xfrm>
            <a:off x="4482964" y="3573016"/>
            <a:ext cx="466103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ages4.fanpop.com/image/photos/22200000/Snowman-christmas-22227879-2048-1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3628"/>
            <a:ext cx="4877059" cy="32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m0-tub-ru.yandex.net/i?id=33b25f1459e235c2ba336292b655560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54" y="0"/>
            <a:ext cx="48389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44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Самые известные весенние суеверия и приметы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856" cy="358098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Снег в весеннее время тает быстро, и вода равномерно бежит в ручьях, значит летнее время будет мокрое и холодное.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в первые месяцы весны видна только молния без грома – лето ожидается засушливое.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Остатки снега в конце весны таят благодаря солнцу – к урожаю, если же сугробы тают из-за проливных дождей – лето будет засушливое.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Длинные сосульки на углах домов означают долгие проводы весны.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после теплого и засушливого марта наступит дождливый апрель, а следом прохладный май, значит, ожидайте хороший урожай.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Огромное количество головастиков в весенних лужах несут богатое лето.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Густые облака плывут постоянно в одну сторону на протяжении всего дня – значит, скоро наступит жара.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 протяжении весны паутина летает – лето будет очень засушливое.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Если в весеннее время кукование кукушки громкое и долгое, значит, очень скоро станет тепло.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Птицы постоянно сидят на земле – станет тепло, если же они сидят на деревьях – поднимется сильный ветер.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Птицы свили гнезда только на солнце – летние месяцы будет мокрое и прохладное.</a:t>
            </a:r>
          </a:p>
        </p:txBody>
      </p:sp>
    </p:spTree>
    <p:extLst>
      <p:ext uri="{BB962C8B-B14F-4D97-AF65-F5344CB8AC3E}">
        <p14:creationId xmlns:p14="http://schemas.microsoft.com/office/powerpoint/2010/main" val="10969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chernogorii.ru/wp-content/uploads/2016/03/desktopwallpapers.org_.ua_398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8"/>
          <a:stretch/>
        </p:blipFill>
        <p:spPr bwMode="auto">
          <a:xfrm>
            <a:off x="179511" y="332656"/>
            <a:ext cx="4517391" cy="31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sktopas.com/files/2013/06/Springtime-Hare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" y="3390495"/>
            <a:ext cx="51911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esna-kzn.ru/images/intro/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6976"/>
          <a:stretch/>
        </p:blipFill>
        <p:spPr bwMode="auto">
          <a:xfrm>
            <a:off x="4525118" y="0"/>
            <a:ext cx="465835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g0.liveinternet.ru/images/attach/c/11/128/573/128573130_p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23" y="3356992"/>
            <a:ext cx="4668550" cy="3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facty.by/images/zhivotnye/ptitsy/78-fakty-o-kolibri/78-fakty-o-kolibri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2592288" cy="15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8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4816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 чём говорит нам лето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124744"/>
            <a:ext cx="7632848" cy="5328592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Сухое и длительное лето означает морозную ледяную зиму без осадков.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Если на восходе солнца наблюдается туман – в дневное время будет безветренно и жарко.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Лучи солнца потемнели – ожидайте грозу.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Большое количество полевого осота означает холодную зиму.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Немалый урожай ягод на протяжении всего лета предвещает прохладные месяцы зимы.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Находящиеся вдалеке предметы и природа кажутся очень большими – скоро подует сильный ветер и пойдет дождь.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Луна имеет светло-зеленый цвет – наступит сильная жара.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Воздух над рощей или лесом посинел – наступит тепло.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Если далеко расположенные предметы при солнечной погоде видны как будто в тумане, значит очень скоро пойдет ливень.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Утренняя радуга – к быстрой перемене погоды.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Радуга, расположенная поперек реки ведет к благоприятной погоде. Чем зеленее выглядит радуга, тем дольше продлятся осадки.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Радуга на западной стороне означает дождь, на восточной – жаркую погоду.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Радуга тянется с севера на юг – погода изменится, с востока на запад – наступит затишье.</a:t>
            </a:r>
          </a:p>
          <a:p>
            <a:pPr algn="just" fontAlgn="base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inherit"/>
              </a:rPr>
              <a:t>Если за ночь роса не скопилась, значит, днем пойдет дождь.</a:t>
            </a:r>
          </a:p>
          <a:p>
            <a:pPr algn="just" fontAlgn="base">
              <a:buFont typeface="Arial"/>
              <a:buChar char="•"/>
            </a:pPr>
            <a:endParaRPr lang="ru-RU" dirty="0">
              <a:solidFill>
                <a:srgbClr val="333333"/>
              </a:solidFill>
              <a:latin typeface="inheri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75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</TotalTime>
  <Words>1054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Народные приметы в разное время года</vt:lpstr>
      <vt:lpstr>Знаменитые осенние  приметы</vt:lpstr>
      <vt:lpstr>Презентация PowerPoint</vt:lpstr>
      <vt:lpstr>Что нам повествует зима</vt:lpstr>
      <vt:lpstr>Что нам повествует зима</vt:lpstr>
      <vt:lpstr>Презентация PowerPoint</vt:lpstr>
      <vt:lpstr>Самые известные весенние суеверия и приметы </vt:lpstr>
      <vt:lpstr>Презентация PowerPoint</vt:lpstr>
      <vt:lpstr>О чём говорит нам лето </vt:lpstr>
      <vt:lpstr>О чём говорит нам лето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приметы в разное время года</dc:title>
  <dc:creator>Пользователь Windows</dc:creator>
  <cp:lastModifiedBy>Пользователь Windows</cp:lastModifiedBy>
  <cp:revision>13</cp:revision>
  <dcterms:created xsi:type="dcterms:W3CDTF">2018-01-17T13:59:23Z</dcterms:created>
  <dcterms:modified xsi:type="dcterms:W3CDTF">2018-01-17T16:21:11Z</dcterms:modified>
</cp:coreProperties>
</file>