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72" r:id="rId6"/>
    <p:sldId id="262" r:id="rId7"/>
    <p:sldId id="273" r:id="rId8"/>
    <p:sldId id="263" r:id="rId9"/>
    <p:sldId id="274" r:id="rId10"/>
    <p:sldId id="264" r:id="rId11"/>
    <p:sldId id="275" r:id="rId12"/>
    <p:sldId id="266" r:id="rId13"/>
    <p:sldId id="276" r:id="rId14"/>
    <p:sldId id="269" r:id="rId15"/>
    <p:sldId id="277" r:id="rId16"/>
    <p:sldId id="270" r:id="rId17"/>
    <p:sldId id="278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51"/>
            <a:ext cx="9148937" cy="689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1937792"/>
            <a:ext cx="576064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Презентация на тему 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«Насекомые»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Выполнено воспитателем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МБДОУ № 30</a:t>
            </a:r>
            <a:endParaRPr lang="ru-RU" sz="28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«</a:t>
            </a:r>
            <a:r>
              <a:rPr lang="ru-RU" sz="2800" b="1" dirty="0" smtClean="0">
                <a:solidFill>
                  <a:srgbClr val="00B050"/>
                </a:solidFill>
              </a:rPr>
              <a:t>Теремок</a:t>
            </a:r>
            <a:r>
              <a:rPr lang="ru-RU" sz="2800" b="1" dirty="0" smtClean="0">
                <a:solidFill>
                  <a:srgbClr val="00B050"/>
                </a:solidFill>
              </a:rPr>
              <a:t>»</a:t>
            </a:r>
            <a:endParaRPr lang="ru-RU" sz="28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2800" b="1" dirty="0">
                <a:solidFill>
                  <a:srgbClr val="00B050"/>
                </a:solidFill>
              </a:rPr>
              <a:t>с</a:t>
            </a:r>
            <a:r>
              <a:rPr lang="ru-RU" sz="2800" b="1" dirty="0" smtClean="0">
                <a:solidFill>
                  <a:srgbClr val="00B050"/>
                </a:solidFill>
              </a:rPr>
              <a:t>т. Ленинградской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Яровенко Н.С.</a:t>
            </a:r>
            <a:endParaRPr lang="ru-RU" sz="28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1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Божья </a:t>
            </a:r>
            <a:r>
              <a:rPr lang="ru-RU" sz="4000" b="1" dirty="0">
                <a:solidFill>
                  <a:srgbClr val="FF0000"/>
                </a:solidFill>
              </a:rPr>
              <a:t>коровка</a:t>
            </a:r>
          </a:p>
          <a:p>
            <a:r>
              <a:rPr lang="ru-RU" b="1" dirty="0"/>
              <a:t>Небольшой жук божья коровка известен всем. У неё есть два жёстких и прочных крыла жёлтого, оранжевого или красного цвета с чёрненькими точками. А под ними прячутся мягкие крылышки.</a:t>
            </a:r>
          </a:p>
          <a:p>
            <a:endParaRPr lang="ru-RU" b="1" dirty="0"/>
          </a:p>
          <a:p>
            <a:r>
              <a:rPr lang="ru-RU" b="1" dirty="0"/>
              <a:t>Верхние крылья для защиты. Нижние крылья для полёта. Надо божьей коровке полететь, верхние крылья поднимаются, нижние расправляются, и жук летит.</a:t>
            </a:r>
          </a:p>
          <a:p>
            <a:endParaRPr lang="ru-RU" b="1" dirty="0" smtClean="0"/>
          </a:p>
          <a:p>
            <a:r>
              <a:rPr lang="ru-RU" b="1" dirty="0" smtClean="0"/>
              <a:t>Не </a:t>
            </a:r>
            <a:r>
              <a:rPr lang="ru-RU" b="1" dirty="0"/>
              <a:t>обижай божью коровку. Она – верный друг и помощник. В саду и в теплицах на растениях поселяются вредители – тли. Тли высасывают соки из листьев. Листья засыхают, сворачиваются и опадают.</a:t>
            </a:r>
          </a:p>
          <a:p>
            <a:r>
              <a:rPr lang="ru-RU" b="1" dirty="0" smtClean="0"/>
              <a:t>А </a:t>
            </a:r>
            <a:r>
              <a:rPr lang="ru-RU" b="1" dirty="0"/>
              <a:t>божья коровка поедает тлей, спасая растения. Божью коровку разводят специально и выпускают на огороды. Там она борется с тлями, помогая людям.</a:t>
            </a:r>
          </a:p>
          <a:p>
            <a:endParaRPr lang="ru-RU" b="1" dirty="0"/>
          </a:p>
          <a:p>
            <a:pPr algn="ctr"/>
            <a:r>
              <a:rPr lang="ru-RU" b="1" dirty="0" smtClean="0"/>
              <a:t>Вопросы:</a:t>
            </a:r>
            <a:endParaRPr lang="ru-RU" b="1" dirty="0"/>
          </a:p>
          <a:p>
            <a:endParaRPr lang="ru-RU" b="1" dirty="0"/>
          </a:p>
          <a:p>
            <a:r>
              <a:rPr lang="ru-RU" b="1" dirty="0" smtClean="0"/>
              <a:t>*Зачем </a:t>
            </a:r>
            <a:r>
              <a:rPr lang="ru-RU" b="1" dirty="0"/>
              <a:t>божьей коровке разные крылья?</a:t>
            </a:r>
          </a:p>
          <a:p>
            <a:r>
              <a:rPr lang="ru-RU" b="1" dirty="0" smtClean="0"/>
              <a:t>*Что </a:t>
            </a:r>
            <a:r>
              <a:rPr lang="ru-RU" b="1" dirty="0"/>
              <a:t>ест жук?</a:t>
            </a:r>
          </a:p>
          <a:p>
            <a:r>
              <a:rPr lang="ru-RU" b="1" dirty="0" smtClean="0"/>
              <a:t>*Чем </a:t>
            </a:r>
            <a:r>
              <a:rPr lang="ru-RU" b="1" dirty="0"/>
              <a:t>вредят тли растениям?</a:t>
            </a:r>
          </a:p>
        </p:txBody>
      </p:sp>
    </p:spTree>
    <p:extLst>
      <p:ext uri="{BB962C8B-B14F-4D97-AF65-F5344CB8AC3E}">
        <p14:creationId xmlns:p14="http://schemas.microsoft.com/office/powerpoint/2010/main" val="28305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0466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Божью коровку можно слепить из пластилина.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6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964488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Муравьи</a:t>
            </a:r>
          </a:p>
          <a:p>
            <a:r>
              <a:rPr lang="ru-RU" b="1" dirty="0"/>
              <a:t>В тёплое время года повсюду можно встретить муравьев. Бегают по своим муравьиным делам туда-сюда. Кажется, они такие мелкие и глупые. На самом деле муравьи – умные насекомые. Их мозг работает, как мощный компьютер. Так говорят </a:t>
            </a:r>
            <a:r>
              <a:rPr lang="ru-RU" b="1" dirty="0" smtClean="0"/>
              <a:t>учёные.</a:t>
            </a:r>
          </a:p>
          <a:p>
            <a:pPr algn="r"/>
            <a:r>
              <a:rPr lang="ru-RU" b="1" dirty="0" smtClean="0"/>
              <a:t>Муравьи </a:t>
            </a:r>
            <a:r>
              <a:rPr lang="ru-RU" b="1" dirty="0"/>
              <a:t>– сильные </a:t>
            </a:r>
            <a:endParaRPr lang="ru-RU" b="1" dirty="0" smtClean="0"/>
          </a:p>
          <a:p>
            <a:pPr algn="r"/>
            <a:r>
              <a:rPr lang="ru-RU" b="1" dirty="0" smtClean="0"/>
              <a:t>насекомые</a:t>
            </a:r>
            <a:r>
              <a:rPr lang="ru-RU" b="1" dirty="0"/>
              <a:t>. Муравей </a:t>
            </a:r>
            <a:r>
              <a:rPr lang="ru-RU" b="1" dirty="0" smtClean="0"/>
              <a:t> </a:t>
            </a:r>
          </a:p>
          <a:p>
            <a:pPr algn="r"/>
            <a:r>
              <a:rPr lang="ru-RU" b="1" dirty="0" smtClean="0"/>
              <a:t>поднимает </a:t>
            </a:r>
            <a:r>
              <a:rPr lang="ru-RU" b="1" dirty="0"/>
              <a:t>груз в </a:t>
            </a:r>
            <a:r>
              <a:rPr lang="ru-RU" b="1" dirty="0" smtClean="0"/>
              <a:t>50 </a:t>
            </a:r>
          </a:p>
          <a:p>
            <a:pPr algn="r"/>
            <a:r>
              <a:rPr lang="ru-RU" b="1" dirty="0" smtClean="0"/>
              <a:t>раз тяжелее его самого.  Маленький </a:t>
            </a:r>
            <a:r>
              <a:rPr lang="ru-RU" b="1" dirty="0"/>
              <a:t>муравей </a:t>
            </a:r>
            <a:r>
              <a:rPr lang="ru-RU" b="1" dirty="0" smtClean="0"/>
              <a:t>не</a:t>
            </a:r>
          </a:p>
          <a:p>
            <a:r>
              <a:rPr lang="ru-RU" b="1" dirty="0" smtClean="0"/>
              <a:t>                                                                                                                                   даст </a:t>
            </a:r>
            <a:r>
              <a:rPr lang="ru-RU" b="1" dirty="0"/>
              <a:t>себя в обиду. </a:t>
            </a:r>
            <a:endParaRPr lang="ru-RU" b="1" dirty="0" smtClean="0"/>
          </a:p>
          <a:p>
            <a:r>
              <a:rPr lang="ru-RU" b="1" dirty="0" smtClean="0"/>
              <a:t>                                                                         Он </a:t>
            </a:r>
            <a:r>
              <a:rPr lang="ru-RU" b="1" dirty="0"/>
              <a:t>брызгает на обидчиков </a:t>
            </a:r>
            <a:endParaRPr lang="ru-RU" b="1" dirty="0" smtClean="0"/>
          </a:p>
          <a:p>
            <a:r>
              <a:rPr lang="ru-RU" b="1" dirty="0" smtClean="0"/>
              <a:t>                                                             муравьиной </a:t>
            </a:r>
            <a:r>
              <a:rPr lang="ru-RU" b="1" dirty="0"/>
              <a:t>кислотой. Муравьиная кислота едкая. </a:t>
            </a:r>
            <a:endParaRPr lang="ru-RU" b="1" dirty="0" smtClean="0"/>
          </a:p>
          <a:p>
            <a:r>
              <a:rPr lang="ru-RU" b="1" dirty="0" smtClean="0"/>
              <a:t>                                                                                      От </a:t>
            </a:r>
            <a:r>
              <a:rPr lang="ru-RU" b="1" dirty="0"/>
              <a:t>неё даже бывают ожоги.</a:t>
            </a:r>
          </a:p>
          <a:p>
            <a:pPr algn="r"/>
            <a:r>
              <a:rPr lang="ru-RU" b="1" dirty="0" smtClean="0"/>
              <a:t>                                               Людям </a:t>
            </a:r>
            <a:r>
              <a:rPr lang="ru-RU" b="1" dirty="0"/>
              <a:t>муравьиная кислота не страшна. </a:t>
            </a:r>
            <a:r>
              <a:rPr lang="ru-RU" b="1" dirty="0" smtClean="0"/>
              <a:t> Но </a:t>
            </a:r>
            <a:r>
              <a:rPr lang="ru-RU" b="1" dirty="0"/>
              <a:t>трогать муравьёв, </a:t>
            </a:r>
            <a:r>
              <a:rPr lang="ru-RU" b="1" dirty="0" smtClean="0"/>
              <a:t>                                        разорять </a:t>
            </a:r>
          </a:p>
          <a:p>
            <a:r>
              <a:rPr lang="ru-RU" b="1" dirty="0" smtClean="0"/>
              <a:t>                                                 муравейники </a:t>
            </a:r>
            <a:r>
              <a:rPr lang="ru-RU" b="1" dirty="0"/>
              <a:t>нельзя. Муравьи – полезные насекомые в лесу.</a:t>
            </a:r>
          </a:p>
          <a:p>
            <a:pPr algn="ctr"/>
            <a:r>
              <a:rPr lang="ru-RU" b="1" dirty="0" smtClean="0"/>
              <a:t>Вопросы:</a:t>
            </a:r>
          </a:p>
          <a:p>
            <a:pPr algn="r"/>
            <a:r>
              <a:rPr lang="ru-RU" b="1" dirty="0" smtClean="0"/>
              <a:t>Как </a:t>
            </a:r>
            <a:r>
              <a:rPr lang="ru-RU" b="1" dirty="0"/>
              <a:t>называется муравьиный </a:t>
            </a:r>
            <a:r>
              <a:rPr lang="ru-RU" b="1" dirty="0" smtClean="0"/>
              <a:t>дом?</a:t>
            </a:r>
            <a:endParaRPr lang="ru-RU" b="1" dirty="0"/>
          </a:p>
          <a:p>
            <a:pPr algn="r"/>
            <a:r>
              <a:rPr lang="ru-RU" b="1" dirty="0"/>
              <a:t>Как работает мозг муравья?</a:t>
            </a:r>
          </a:p>
          <a:p>
            <a:pPr algn="r"/>
            <a:r>
              <a:rPr lang="ru-RU" b="1" dirty="0"/>
              <a:t>Чем брызгает муравей на обидчиков?</a:t>
            </a:r>
          </a:p>
          <a:p>
            <a:pPr algn="r"/>
            <a:r>
              <a:rPr lang="ru-RU" b="1" dirty="0"/>
              <a:t>Назови муравья ласково.</a:t>
            </a:r>
          </a:p>
          <a:p>
            <a:pPr algn="r"/>
            <a:r>
              <a:rPr lang="ru-RU" b="1" dirty="0"/>
              <a:t>Как назвать очень большого муравья, очень маленького?..</a:t>
            </a:r>
          </a:p>
          <a:p>
            <a:pPr algn="r"/>
            <a:r>
              <a:rPr lang="ru-RU" b="1" dirty="0"/>
              <a:t>Чья голова у муравья?</a:t>
            </a:r>
          </a:p>
        </p:txBody>
      </p:sp>
    </p:spTree>
    <p:extLst>
      <p:ext uri="{BB962C8B-B14F-4D97-AF65-F5344CB8AC3E}">
        <p14:creationId xmlns:p14="http://schemas.microsoft.com/office/powerpoint/2010/main" val="342323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640960" cy="547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836712"/>
            <a:ext cx="7344816" cy="12961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Угадай, где чей домик?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874846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Муха</a:t>
            </a:r>
          </a:p>
          <a:p>
            <a:r>
              <a:rPr lang="ru-RU" b="1" dirty="0"/>
              <a:t>Муху знают все. Она вредная и назойливая. Жужжит, жужжит.</a:t>
            </a:r>
          </a:p>
          <a:p>
            <a:endParaRPr lang="ru-RU" b="1" dirty="0"/>
          </a:p>
          <a:p>
            <a:r>
              <a:rPr lang="ru-RU" b="1" dirty="0"/>
              <a:t>У мухи шесть ног и четыре крыла.</a:t>
            </a:r>
          </a:p>
          <a:p>
            <a:endParaRPr lang="ru-RU" b="1" dirty="0"/>
          </a:p>
          <a:p>
            <a:r>
              <a:rPr lang="ru-RU" b="1" dirty="0"/>
              <a:t>Крылья прозрачные. Два передних крыла для полёта. Задние крылья для равновесия в полёте. Они называются </a:t>
            </a:r>
            <a:r>
              <a:rPr lang="ru-RU" b="1" dirty="0" err="1"/>
              <a:t>жужальца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r>
              <a:rPr lang="ru-RU" b="1" dirty="0"/>
              <a:t>На ногах у мухи есть липучки. Они помогают мухе ползать даже вверх ногами.</a:t>
            </a:r>
          </a:p>
          <a:p>
            <a:endParaRPr lang="ru-RU" b="1" dirty="0"/>
          </a:p>
          <a:p>
            <a:r>
              <a:rPr lang="ru-RU" b="1" dirty="0"/>
              <a:t>Муха переносит разные болезни. Она ползает везде, и к лапкам прилипает грязь с микробами. Проползёт муха по чистому месту и оставит на нём микробов.</a:t>
            </a:r>
          </a:p>
          <a:p>
            <a:endParaRPr lang="ru-RU" b="1" dirty="0"/>
          </a:p>
          <a:p>
            <a:r>
              <a:rPr lang="ru-RU" b="1" dirty="0"/>
              <a:t>Вопросы.</a:t>
            </a:r>
          </a:p>
          <a:p>
            <a:endParaRPr lang="ru-RU" b="1" dirty="0"/>
          </a:p>
          <a:p>
            <a:r>
              <a:rPr lang="ru-RU" b="1" dirty="0"/>
              <a:t>Где живёт муха?</a:t>
            </a:r>
          </a:p>
          <a:p>
            <a:r>
              <a:rPr lang="ru-RU" b="1" dirty="0"/>
              <a:t>Какие у мухи крылья?</a:t>
            </a:r>
          </a:p>
          <a:p>
            <a:r>
              <a:rPr lang="ru-RU" b="1" dirty="0"/>
              <a:t>Почему муха может ползать вверх ногами?</a:t>
            </a:r>
          </a:p>
          <a:p>
            <a:r>
              <a:rPr lang="ru-RU" b="1" dirty="0"/>
              <a:t>Почему муха переносит разные болезни?</a:t>
            </a:r>
          </a:p>
          <a:p>
            <a:r>
              <a:rPr lang="ru-RU" b="1" dirty="0"/>
              <a:t>Назови муху ласково.</a:t>
            </a:r>
          </a:p>
          <a:p>
            <a:r>
              <a:rPr lang="ru-RU" b="1" dirty="0"/>
              <a:t>Как назвать очень большую муху, очень маленькую?..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53495"/>
            <a:ext cx="2592288" cy="266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" b="100000" l="0" r="995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7805">
            <a:off x="4590033" y="4021989"/>
            <a:ext cx="23336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3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82" y="3678786"/>
            <a:ext cx="1789082" cy="119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79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Поиграй с мухой!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9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642" y="116632"/>
            <a:ext cx="8856984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Комар</a:t>
            </a:r>
          </a:p>
          <a:p>
            <a:r>
              <a:rPr lang="ru-RU" b="1" dirty="0"/>
              <a:t>Отгадай загадку: "Серый. С двумя крыльями. Летит - звенит. Больно кусается." </a:t>
            </a:r>
            <a:endParaRPr lang="ru-RU" b="1" dirty="0" smtClean="0"/>
          </a:p>
          <a:p>
            <a:r>
              <a:rPr lang="ru-RU" b="1" dirty="0" smtClean="0"/>
              <a:t>На </a:t>
            </a:r>
            <a:r>
              <a:rPr lang="ru-RU" b="1" dirty="0"/>
              <a:t>голове у комара усы и хоботок. Комар звуков не издаёт. Звон идёт от комариных крыльев. Летит комар, а крылья тонко дребезжат. Получается звон.</a:t>
            </a:r>
          </a:p>
          <a:p>
            <a:endParaRPr lang="ru-RU" b="1" dirty="0"/>
          </a:p>
          <a:p>
            <a:r>
              <a:rPr lang="ru-RU" b="1" dirty="0"/>
              <a:t>Мы не любим комаров. Усядется комар на человека или животное, хоботком проткнёт кожу и кровь пьёт. Под кожу попадёт ядовитая комариная слюна. Из-за этого яда место укуса долго чешется. Комары летят на тепло. Вечерами и ночью тёплых животных найти проще. Кусают нас только </a:t>
            </a:r>
            <a:r>
              <a:rPr lang="ru-RU" b="1" dirty="0" err="1"/>
              <a:t>комарихи</a:t>
            </a:r>
            <a:r>
              <a:rPr lang="ru-RU" b="1" dirty="0"/>
              <a:t>. А комары пьют цветочный нектар. Их хоботки очень тонкие. Толстую кожу человека и шкуру животного они не прокусят.</a:t>
            </a:r>
          </a:p>
          <a:p>
            <a:endParaRPr lang="ru-RU" b="1" dirty="0"/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Вопросы:</a:t>
            </a:r>
            <a:endParaRPr lang="ru-RU" b="1" dirty="0"/>
          </a:p>
          <a:p>
            <a:endParaRPr lang="ru-RU" b="1" dirty="0"/>
          </a:p>
          <a:p>
            <a:r>
              <a:rPr lang="ru-RU" b="1" dirty="0"/>
              <a:t>Сколько крыльев у комара?</a:t>
            </a:r>
          </a:p>
          <a:p>
            <a:r>
              <a:rPr lang="ru-RU" b="1" dirty="0"/>
              <a:t>Какой звук издаёт комар, когда летит?</a:t>
            </a:r>
          </a:p>
          <a:p>
            <a:r>
              <a:rPr lang="ru-RU" b="1" dirty="0"/>
              <a:t>Откуда этот звук?</a:t>
            </a:r>
          </a:p>
          <a:p>
            <a:r>
              <a:rPr lang="ru-RU" b="1" dirty="0"/>
              <a:t>Чем питаются комары?</a:t>
            </a:r>
          </a:p>
          <a:p>
            <a:r>
              <a:rPr lang="ru-RU" b="1" dirty="0"/>
              <a:t>Как комары находят кого укусить?</a:t>
            </a:r>
          </a:p>
          <a:p>
            <a:r>
              <a:rPr lang="ru-RU" b="1" dirty="0"/>
              <a:t>Почему место укуса долго зудит и чешется?</a:t>
            </a:r>
          </a:p>
          <a:p>
            <a:r>
              <a:rPr lang="ru-RU" b="1" dirty="0"/>
              <a:t>Назови комара ласково.</a:t>
            </a:r>
          </a:p>
          <a:p>
            <a:r>
              <a:rPr lang="ru-RU" b="1" dirty="0"/>
              <a:t>Как назвать очень большого комара, очень маленького?..</a:t>
            </a:r>
          </a:p>
          <a:p>
            <a:r>
              <a:rPr lang="ru-RU" b="1" dirty="0"/>
              <a:t>Чьи крылья у комара?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78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82053"/>
            <a:ext cx="3602538" cy="397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42" b="97645" l="0" r="97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65104"/>
            <a:ext cx="2057327" cy="16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265711"/>
            <a:ext cx="1722688" cy="135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332656"/>
            <a:ext cx="4752528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«Исправь ошибку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78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579" y="-20924"/>
            <a:ext cx="9484579" cy="687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70" y="1534026"/>
            <a:ext cx="5022909" cy="376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764704"/>
            <a:ext cx="1440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П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А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С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И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Б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О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523907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з</a:t>
            </a:r>
            <a:r>
              <a:rPr lang="ru-RU" sz="4000" b="1" dirty="0" smtClean="0">
                <a:solidFill>
                  <a:srgbClr val="FF0000"/>
                </a:solidFill>
              </a:rPr>
              <a:t>а внимание!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9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" y="-297128"/>
            <a:ext cx="9134576" cy="715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0"/>
            <a:ext cx="842493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 природе около трех миллионов видов насекомых, но ученые изучили лишь примерно миллион. Численность насекомых превышает численностью всех животных и рыб на </a:t>
            </a:r>
            <a:r>
              <a:rPr lang="ru-RU" sz="3200" dirty="0" smtClean="0"/>
              <a:t>земле, </a:t>
            </a:r>
            <a:r>
              <a:rPr lang="ru-RU" sz="3200" dirty="0"/>
              <a:t>и даже людей.  </a:t>
            </a:r>
            <a:r>
              <a:rPr lang="ru-RU" sz="3200" dirty="0" smtClean="0"/>
              <a:t>Представляете, </a:t>
            </a:r>
            <a:r>
              <a:rPr lang="ru-RU" sz="3200" dirty="0"/>
              <a:t>как их много?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2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88640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Бабочка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92"/>
            <a:ext cx="9180004" cy="688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250469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Бабочки </a:t>
            </a:r>
            <a:r>
              <a:rPr lang="ru-RU" sz="2400" b="1" dirty="0"/>
              <a:t>– красота природы. Их много вокруг. Окраска бабочек разная. Это радует наши глаза.</a:t>
            </a:r>
          </a:p>
          <a:p>
            <a:endParaRPr lang="ru-RU" sz="2400" b="1" dirty="0"/>
          </a:p>
          <a:p>
            <a:r>
              <a:rPr lang="ru-RU" sz="2400" b="1" dirty="0"/>
              <a:t>Бабочки бывают маленькие и большие. Их тело покрыто мелкими чешуйками.</a:t>
            </a:r>
          </a:p>
          <a:p>
            <a:r>
              <a:rPr lang="ru-RU" sz="2400" b="1" dirty="0" smtClean="0"/>
              <a:t>Бабочки </a:t>
            </a:r>
            <a:r>
              <a:rPr lang="ru-RU" sz="2400" b="1" dirty="0"/>
              <a:t>питаются нектаром цветов. Они пьют его хоботком. Весной, когда цветов ещё мало, бабочки пьют сок берёзы или клёна.</a:t>
            </a:r>
          </a:p>
          <a:p>
            <a:endParaRPr lang="ru-RU" sz="2400" b="1" dirty="0"/>
          </a:p>
          <a:p>
            <a:pPr algn="ctr"/>
            <a:r>
              <a:rPr lang="ru-RU" sz="2400" b="1" dirty="0" smtClean="0"/>
              <a:t>Вопросы:</a:t>
            </a:r>
            <a:endParaRPr lang="ru-RU" sz="2400" b="1" dirty="0"/>
          </a:p>
          <a:p>
            <a:r>
              <a:rPr lang="ru-RU" sz="2400" b="1" dirty="0" smtClean="0"/>
              <a:t>*Какого </a:t>
            </a:r>
            <a:r>
              <a:rPr lang="ru-RU" sz="2400" b="1" dirty="0"/>
              <a:t>цвета бабочки?</a:t>
            </a:r>
          </a:p>
          <a:p>
            <a:r>
              <a:rPr lang="ru-RU" sz="2400" b="1" dirty="0" smtClean="0"/>
              <a:t>*Какого </a:t>
            </a:r>
            <a:r>
              <a:rPr lang="ru-RU" sz="2400" b="1" dirty="0"/>
              <a:t>они размера?</a:t>
            </a:r>
          </a:p>
          <a:p>
            <a:r>
              <a:rPr lang="ru-RU" sz="2400" b="1" dirty="0"/>
              <a:t>*</a:t>
            </a:r>
            <a:r>
              <a:rPr lang="ru-RU" sz="2400" b="1" dirty="0" smtClean="0"/>
              <a:t>Чем </a:t>
            </a:r>
            <a:r>
              <a:rPr lang="ru-RU" sz="2400" b="1" dirty="0"/>
              <a:t>покрыто тело бабочек?</a:t>
            </a:r>
          </a:p>
          <a:p>
            <a:r>
              <a:rPr lang="ru-RU" sz="2400" b="1" dirty="0" smtClean="0"/>
              <a:t>*Чем </a:t>
            </a:r>
            <a:r>
              <a:rPr lang="ru-RU" sz="2400" b="1" dirty="0"/>
              <a:t>питаются бабочки?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542583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Бабочка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4664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Попробуй сделать бабочку и укрась ее на свое усмотрение.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7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28092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+mj-lt"/>
              </a:rPr>
              <a:t>Пчелы</a:t>
            </a:r>
          </a:p>
          <a:p>
            <a:pPr algn="ctr"/>
            <a:r>
              <a:rPr lang="ru-RU" sz="2400" b="1" dirty="0" smtClean="0">
                <a:latin typeface="+mj-lt"/>
              </a:rPr>
              <a:t>У </a:t>
            </a:r>
            <a:r>
              <a:rPr lang="ru-RU" sz="2400" b="1" dirty="0">
                <a:latin typeface="+mj-lt"/>
              </a:rPr>
              <a:t>медоносной пчелы есть семья. Она называется рой. Сестрицы - пчёлы живут дружно. Найдёт пчела много мёда, остальным расскажет.</a:t>
            </a:r>
          </a:p>
          <a:p>
            <a:r>
              <a:rPr lang="ru-RU" sz="2400" b="1" dirty="0" smtClean="0">
                <a:latin typeface="+mj-lt"/>
              </a:rPr>
              <a:t>-Она </a:t>
            </a:r>
            <a:r>
              <a:rPr lang="ru-RU" sz="2400" b="1" dirty="0">
                <a:latin typeface="+mj-lt"/>
              </a:rPr>
              <a:t>же не умеет говорить! Только жужжит. </a:t>
            </a:r>
            <a:endParaRPr lang="ru-RU" sz="2400" b="1" dirty="0" smtClean="0">
              <a:latin typeface="+mj-lt"/>
            </a:endParaRPr>
          </a:p>
          <a:p>
            <a:r>
              <a:rPr lang="ru-RU" sz="2400" b="1" dirty="0" smtClean="0">
                <a:latin typeface="+mj-lt"/>
              </a:rPr>
              <a:t>Верно</a:t>
            </a:r>
            <a:r>
              <a:rPr lang="ru-RU" sz="2400" b="1" dirty="0">
                <a:latin typeface="+mj-lt"/>
              </a:rPr>
              <a:t>, говорить не умеет, зато умеет танцевать.</a:t>
            </a:r>
          </a:p>
          <a:p>
            <a:r>
              <a:rPr lang="ru-RU" sz="2400" b="1" dirty="0" smtClean="0">
                <a:latin typeface="+mj-lt"/>
              </a:rPr>
              <a:t>Пчелкин </a:t>
            </a:r>
            <a:r>
              <a:rPr lang="ru-RU" sz="2400" b="1" dirty="0">
                <a:latin typeface="+mj-lt"/>
              </a:rPr>
              <a:t>танец простой. Она летает по кругу или по восьмёрке, громко жужжит и виляет брюшком. </a:t>
            </a:r>
            <a:endParaRPr lang="ru-RU" sz="2400" b="1" dirty="0" smtClean="0">
              <a:latin typeface="+mj-lt"/>
            </a:endParaRPr>
          </a:p>
          <a:p>
            <a:r>
              <a:rPr lang="ru-RU" sz="2400" b="1" dirty="0" smtClean="0">
                <a:latin typeface="+mj-lt"/>
              </a:rPr>
              <a:t>Как </a:t>
            </a:r>
            <a:r>
              <a:rPr lang="ru-RU" sz="2400" b="1" dirty="0">
                <a:latin typeface="+mj-lt"/>
              </a:rPr>
              <a:t>будто говорит:</a:t>
            </a:r>
          </a:p>
          <a:p>
            <a:r>
              <a:rPr lang="ru-RU" sz="2400" b="1" dirty="0" smtClean="0">
                <a:latin typeface="+mj-lt"/>
              </a:rPr>
              <a:t>- </a:t>
            </a:r>
            <a:r>
              <a:rPr lang="ru-RU" sz="2400" b="1" dirty="0">
                <a:latin typeface="+mj-lt"/>
              </a:rPr>
              <a:t>Я нашла много мёда! Летите за мной поскорее.</a:t>
            </a:r>
          </a:p>
          <a:p>
            <a:r>
              <a:rPr lang="ru-RU" sz="2400" b="1" dirty="0" smtClean="0">
                <a:latin typeface="+mj-lt"/>
              </a:rPr>
              <a:t>                                               Вопросы:</a:t>
            </a:r>
            <a:endParaRPr lang="ru-RU" sz="2400" b="1" dirty="0">
              <a:latin typeface="+mj-lt"/>
            </a:endParaRPr>
          </a:p>
          <a:p>
            <a:r>
              <a:rPr lang="ru-RU" sz="2400" b="1" dirty="0" smtClean="0">
                <a:latin typeface="+mj-lt"/>
              </a:rPr>
              <a:t>                                        Почему </a:t>
            </a:r>
            <a:r>
              <a:rPr lang="ru-RU" sz="2400" b="1" dirty="0">
                <a:latin typeface="+mj-lt"/>
              </a:rPr>
              <a:t>пчёлку называют медоносной?</a:t>
            </a:r>
          </a:p>
          <a:p>
            <a:r>
              <a:rPr lang="ru-RU" sz="2400" b="1" dirty="0" smtClean="0">
                <a:latin typeface="+mj-lt"/>
              </a:rPr>
              <a:t>                                        Как </a:t>
            </a:r>
            <a:r>
              <a:rPr lang="ru-RU" sz="2400" b="1" dirty="0">
                <a:latin typeface="+mj-lt"/>
              </a:rPr>
              <a:t>называется пчелиная семья?</a:t>
            </a:r>
          </a:p>
          <a:p>
            <a:r>
              <a:rPr lang="ru-RU" sz="2400" b="1" dirty="0" smtClean="0">
                <a:latin typeface="+mj-lt"/>
              </a:rPr>
              <a:t>                 Как </a:t>
            </a:r>
            <a:r>
              <a:rPr lang="ru-RU" sz="2400" b="1" dirty="0">
                <a:latin typeface="+mj-lt"/>
              </a:rPr>
              <a:t>пчёлка передаёт </a:t>
            </a:r>
            <a:r>
              <a:rPr lang="ru-RU" sz="2400" b="1" dirty="0" smtClean="0">
                <a:latin typeface="+mj-lt"/>
              </a:rPr>
              <a:t>информацию другим </a:t>
            </a:r>
            <a:r>
              <a:rPr lang="ru-RU" sz="2400" b="1" dirty="0">
                <a:latin typeface="+mj-lt"/>
              </a:rPr>
              <a:t>пчёлам?</a:t>
            </a:r>
          </a:p>
          <a:p>
            <a:r>
              <a:rPr lang="ru-RU" sz="2400" b="1" dirty="0" smtClean="0">
                <a:latin typeface="+mj-lt"/>
              </a:rPr>
              <a:t>                                        Назови </a:t>
            </a:r>
            <a:r>
              <a:rPr lang="ru-RU" sz="2400" b="1" dirty="0">
                <a:latin typeface="+mj-lt"/>
              </a:rPr>
              <a:t>пчелу ласково.</a:t>
            </a:r>
          </a:p>
          <a:p>
            <a:r>
              <a:rPr lang="ru-RU" sz="2400" b="1" dirty="0" smtClean="0">
                <a:latin typeface="+mj-lt"/>
              </a:rPr>
              <a:t>       Как </a:t>
            </a:r>
            <a:r>
              <a:rPr lang="ru-RU" sz="2400" b="1" dirty="0">
                <a:latin typeface="+mj-lt"/>
              </a:rPr>
              <a:t>назвать очень большую пчелу, очень маленькую?..</a:t>
            </a:r>
          </a:p>
          <a:p>
            <a:r>
              <a:rPr lang="ru-RU" sz="2400" b="1" dirty="0" smtClean="0">
                <a:latin typeface="+mj-lt"/>
              </a:rPr>
              <a:t>                                          Чьи </a:t>
            </a:r>
            <a:r>
              <a:rPr lang="ru-RU" sz="2400" b="1" dirty="0">
                <a:latin typeface="+mj-lt"/>
              </a:rPr>
              <a:t>крылья у пчелы?</a:t>
            </a:r>
          </a:p>
        </p:txBody>
      </p:sp>
    </p:spTree>
    <p:extLst>
      <p:ext uri="{BB962C8B-B14F-4D97-AF65-F5344CB8AC3E}">
        <p14:creationId xmlns:p14="http://schemas.microsoft.com/office/powerpoint/2010/main" val="3098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287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Помоги пчелке добраться до цветка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1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60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56895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</a:rPr>
              <a:t>Стрекоза</a:t>
            </a:r>
          </a:p>
          <a:p>
            <a:r>
              <a:rPr lang="ru-RU" b="1" dirty="0"/>
              <a:t>Стрекозы живут около воды: рек, ручьев, озёр. Летает стрекоза очень быстро, ловко </a:t>
            </a:r>
            <a:r>
              <a:rPr lang="ru-RU" b="1" dirty="0" err="1"/>
              <a:t>уворачивается</a:t>
            </a:r>
            <a:r>
              <a:rPr lang="ru-RU" b="1" dirty="0"/>
              <a:t>. Скорость такая, что мчащегося на велосипеде человека догнать может.</a:t>
            </a:r>
          </a:p>
          <a:p>
            <a:endParaRPr lang="ru-RU" b="1" dirty="0"/>
          </a:p>
          <a:p>
            <a:r>
              <a:rPr lang="ru-RU" b="1" dirty="0"/>
              <a:t>Стрекозы – охотники. У них отличное зрение. Стрекозы как вертолёты носятся над водоёмом в поисках добычи. Их добыча – мелкие комары, мошки. Большая стрекоза нападает на </a:t>
            </a:r>
            <a:r>
              <a:rPr lang="ru-RU" b="1" dirty="0" err="1"/>
              <a:t>стрекозок</a:t>
            </a:r>
            <a:r>
              <a:rPr lang="ru-RU" b="1" dirty="0"/>
              <a:t> поменьше. Не побрезгует гусеницей.</a:t>
            </a:r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 </a:t>
            </a:r>
            <a:r>
              <a:rPr lang="ru-RU" b="1" dirty="0" smtClean="0"/>
              <a:t>Когда </a:t>
            </a:r>
            <a:r>
              <a:rPr lang="ru-RU" b="1" dirty="0"/>
              <a:t>стрекоза летит, ноги складывает домиком. Получается ловушка. Зазевался комар и попал в домик из её цепких лапок. Стрекоза сразу его в рот отправляет.</a:t>
            </a:r>
          </a:p>
          <a:p>
            <a:endParaRPr lang="ru-RU" b="1" dirty="0"/>
          </a:p>
          <a:p>
            <a:r>
              <a:rPr lang="ru-RU" b="1" dirty="0"/>
              <a:t>Стрекозы – красивые насекомые. Береги их. Они украшают природу.</a:t>
            </a:r>
          </a:p>
          <a:p>
            <a:endParaRPr lang="ru-RU" b="1" dirty="0"/>
          </a:p>
          <a:p>
            <a:pPr algn="ctr"/>
            <a:r>
              <a:rPr lang="ru-RU" b="1" dirty="0" smtClean="0"/>
              <a:t>Вопросы:</a:t>
            </a:r>
            <a:endParaRPr lang="ru-RU" b="1" dirty="0"/>
          </a:p>
          <a:p>
            <a:r>
              <a:rPr lang="ru-RU" b="1" dirty="0" smtClean="0"/>
              <a:t>Где </a:t>
            </a:r>
            <a:r>
              <a:rPr lang="ru-RU" b="1" dirty="0"/>
              <a:t>обитают стрекозы?</a:t>
            </a:r>
          </a:p>
          <a:p>
            <a:r>
              <a:rPr lang="ru-RU" b="1" dirty="0"/>
              <a:t>Что они едят?</a:t>
            </a:r>
          </a:p>
          <a:p>
            <a:r>
              <a:rPr lang="ru-RU" b="1" dirty="0"/>
              <a:t>Как стрекоза охотится?</a:t>
            </a:r>
          </a:p>
          <a:p>
            <a:r>
              <a:rPr lang="ru-RU" b="1" dirty="0"/>
              <a:t>Назови стрекозу ласково.</a:t>
            </a:r>
          </a:p>
          <a:p>
            <a:r>
              <a:rPr lang="ru-RU" b="1" dirty="0"/>
              <a:t>Как назвать очень большую стрекозу, очень маленькую?..</a:t>
            </a:r>
          </a:p>
          <a:p>
            <a:r>
              <a:rPr lang="ru-RU" b="1" dirty="0"/>
              <a:t>Чьи крылья у стрекозы?</a:t>
            </a:r>
          </a:p>
        </p:txBody>
      </p:sp>
    </p:spTree>
    <p:extLst>
      <p:ext uri="{BB962C8B-B14F-4D97-AF65-F5344CB8AC3E}">
        <p14:creationId xmlns:p14="http://schemas.microsoft.com/office/powerpoint/2010/main" val="36354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2696"/>
            <a:ext cx="4499991" cy="616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84546"/>
            <a:ext cx="420052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8448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Аппликация «Стрекоза». У тебя все получится!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8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1044</Words>
  <Application>Microsoft Office PowerPoint</Application>
  <PresentationFormat>Экран (4:3)</PresentationFormat>
  <Paragraphs>132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привет</dc:creator>
  <cp:lastModifiedBy>yrik</cp:lastModifiedBy>
  <cp:revision>24</cp:revision>
  <dcterms:created xsi:type="dcterms:W3CDTF">2020-04-22T07:28:08Z</dcterms:created>
  <dcterms:modified xsi:type="dcterms:W3CDTF">2020-06-07T13:14:50Z</dcterms:modified>
</cp:coreProperties>
</file>