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5" r:id="rId7"/>
    <p:sldId id="266" r:id="rId8"/>
    <p:sldId id="267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-2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911" y="942384"/>
            <a:ext cx="1092764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Насыщенные углеводороды </a:t>
            </a:r>
          </a:p>
          <a:p>
            <a:pPr algn="ctr"/>
            <a:r>
              <a:rPr lang="ru-RU" sz="6000" b="1" i="1" dirty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или </a:t>
            </a:r>
            <a:r>
              <a:rPr lang="ru-RU" sz="6000" b="1" i="1" dirty="0" err="1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алканы</a:t>
            </a:r>
            <a:endParaRPr lang="ru-RU" sz="6000" b="1" i="1" dirty="0">
              <a:solidFill>
                <a:srgbClr val="002060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endParaRPr lang="ru-RU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264" y="3179436"/>
            <a:ext cx="2929357" cy="30339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5821" y="4323644"/>
            <a:ext cx="6762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Преподаватель химии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КГУ « Аграрный колледж  Аккайынского района»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Селезнева Наталья Александровна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022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025" t="21220" r="4270" b="16808"/>
          <a:stretch/>
        </p:blipFill>
        <p:spPr>
          <a:xfrm>
            <a:off x="991672" y="1133341"/>
            <a:ext cx="8293995" cy="42500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880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361" t="3707" r="2626" b="5253"/>
          <a:stretch/>
        </p:blipFill>
        <p:spPr>
          <a:xfrm>
            <a:off x="1313645" y="296214"/>
            <a:ext cx="7173533" cy="62786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958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666"/>
          <a:stretch/>
        </p:blipFill>
        <p:spPr>
          <a:xfrm>
            <a:off x="393877" y="1934836"/>
            <a:ext cx="9007700" cy="29645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183" y="370094"/>
            <a:ext cx="89508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2"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молекулы метана</a:t>
            </a:r>
          </a:p>
        </p:txBody>
      </p:sp>
    </p:spTree>
    <p:extLst>
      <p:ext uri="{BB962C8B-B14F-4D97-AF65-F5344CB8AC3E}">
        <p14:creationId xmlns="" xmlns:p14="http://schemas.microsoft.com/office/powerpoint/2010/main" val="416518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151" y="504019"/>
            <a:ext cx="7902751" cy="54331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801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999" t="8187" r="2760" b="8619"/>
          <a:stretch/>
        </p:blipFill>
        <p:spPr>
          <a:xfrm>
            <a:off x="579549" y="103030"/>
            <a:ext cx="8397026" cy="637078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0528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013" y="260999"/>
            <a:ext cx="7226498" cy="60367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770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000" t="18663" r="50225" b="10844"/>
          <a:stretch/>
        </p:blipFill>
        <p:spPr>
          <a:xfrm>
            <a:off x="1815921" y="631065"/>
            <a:ext cx="6078828" cy="61310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0012" y="107845"/>
            <a:ext cx="5911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 свойства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алканов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000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алканы формул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32" t="2748" r="2096" b="4038"/>
          <a:stretch/>
        </p:blipFill>
        <p:spPr bwMode="auto">
          <a:xfrm>
            <a:off x="0" y="220133"/>
            <a:ext cx="10201410" cy="66378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0444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</TotalTime>
  <Words>22</Words>
  <Application>Microsoft Office PowerPoint</Application>
  <PresentationFormat>Произвольный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Грань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Admin</cp:lastModifiedBy>
  <cp:revision>10</cp:revision>
  <dcterms:created xsi:type="dcterms:W3CDTF">2018-01-22T10:26:06Z</dcterms:created>
  <dcterms:modified xsi:type="dcterms:W3CDTF">2018-01-26T04:52:25Z</dcterms:modified>
</cp:coreProperties>
</file>