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3" r:id="rId2"/>
    <p:sldMasterId id="2147483742" r:id="rId3"/>
  </p:sldMasterIdLst>
  <p:sldIdLst>
    <p:sldId id="256" r:id="rId4"/>
    <p:sldId id="257" r:id="rId5"/>
    <p:sldId id="259" r:id="rId6"/>
    <p:sldId id="266" r:id="rId7"/>
    <p:sldId id="260" r:id="rId8"/>
    <p:sldId id="261" r:id="rId9"/>
    <p:sldId id="277" r:id="rId10"/>
    <p:sldId id="264" r:id="rId11"/>
    <p:sldId id="270" r:id="rId12"/>
    <p:sldId id="265" r:id="rId13"/>
    <p:sldId id="262" r:id="rId14"/>
    <p:sldId id="268" r:id="rId15"/>
    <p:sldId id="272" r:id="rId16"/>
    <p:sldId id="271" r:id="rId17"/>
    <p:sldId id="274" r:id="rId18"/>
    <p:sldId id="275" r:id="rId19"/>
    <p:sldId id="273" r:id="rId20"/>
    <p:sldId id="276" r:id="rId21"/>
    <p:sldId id="278" r:id="rId22"/>
    <p:sldId id="279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altLang="zh-CN" noProof="0" smtClean="0"/>
              <a:t>Вставка таблицы</a:t>
            </a:r>
            <a:endParaRPr lang="zh-CN" alt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7"/>
            <a:ext cx="9144000" cy="6852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"/>
            <a:ext cx="9143999" cy="6852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fr-CA" altLang="zh-CN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fr-CA" altLang="zh-CN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2000240"/>
            <a:ext cx="5529274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Патріотизм </a:t>
            </a:r>
            <a:r>
              <a:rPr lang="uk-UA" sz="48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плекається</a:t>
            </a:r>
            <a:r>
              <a:rPr lang="uk-UA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в родині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6400800" cy="2186006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Вчитель початкових класів</a:t>
            </a: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Слов’янської загальноосвітньої школи І-ІІІ ст. №15</a:t>
            </a: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Мельник Г.М.</a:t>
            </a:r>
          </a:p>
          <a:p>
            <a:endParaRPr lang="uk-UA" sz="24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uk-UA" sz="24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Слов’янськ - 2017</a:t>
            </a:r>
          </a:p>
        </p:txBody>
      </p:sp>
      <p:pic>
        <p:nvPicPr>
          <p:cNvPr id="3074" name="Picture 2" descr="C:\Documents and Settings\UserXP\Рабочий стол\Папе\презентация патриот\102337065___0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2835717" cy="366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 descr="http://katsadok.ucoz.ua/_si/0/31171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78659" cy="6855296"/>
          </a:xfrm>
          <a:prstGeom prst="rect">
            <a:avLst/>
          </a:prstGeom>
          <a:noFill/>
        </p:spPr>
      </p:pic>
      <p:pic>
        <p:nvPicPr>
          <p:cNvPr id="5" name="Picture 4" descr="http://dnz29.net/_si/0/85534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s://static.wixstatic.com/media/519ed1_a58b6f4a802c4df0be45e7bca0e94a25.jpg/v1/fill/w_576,h_776,al_c,q_75,usm_0.50_1.20_0.00/519ed1_a58b6f4a802c4df0be45e7bca0e94a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57350" name="Picture 6" descr="http://dc23-sumy.pp.ua/uploads/posts/2015-05/1430660072_j318170_1289070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478" y="0"/>
            <a:ext cx="46985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svitppt.com.ua/images/36/35853/96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images.myshared.ru/6/766310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723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litceysel.ru/amda/%D0%A3%D0%BA%D1%80%D0%B0%D0%B8%D0%BD%D0%B0%20%E2%80%93%20%D1%81%D1%82%D1%80%D0%B0%D0%BD%D0%B0%20%D0%B2%20%D1%86%D0%B5%D0%BD%D1%82%D1%80%D0%B0%D0%BB%D1%8C%D0%BD%D0%BE%D0%B9%20%D1%87%D0%B0%D1%81%D1%82%D0%B8%20%D0%95%D0%B2%D1%80%D0%BE%D0%BF%D1%8B%20%D0%A0%D0%B0%D1%81%D0%BF%D0%BE%D0%BB%D0%BE%D0%B6%D0%B5%D0%BD%D0%B8%D0%B5a/76212_html_m19941b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707904" cy="3300035"/>
          </a:xfrm>
          <a:prstGeom prst="rect">
            <a:avLst/>
          </a:prstGeom>
          <a:noFill/>
        </p:spPr>
      </p:pic>
      <p:pic>
        <p:nvPicPr>
          <p:cNvPr id="2058" name="Picture 10" descr="https://1ua.com.ua/manage/fotop/201112/b7071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2880319" cy="3128833"/>
          </a:xfrm>
          <a:prstGeom prst="rect">
            <a:avLst/>
          </a:prstGeom>
          <a:noFill/>
        </p:spPr>
      </p:pic>
      <p:pic>
        <p:nvPicPr>
          <p:cNvPr id="3074" name="Picture 2" descr="http://images.myshared.ru/17/1178017/slid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72816"/>
            <a:ext cx="3936437" cy="2952328"/>
          </a:xfrm>
          <a:prstGeom prst="rect">
            <a:avLst/>
          </a:prstGeom>
          <a:noFill/>
        </p:spPr>
      </p:pic>
      <p:pic>
        <p:nvPicPr>
          <p:cNvPr id="3076" name="Picture 4" descr="http://svitppt.com.ua/images/5/4736/960/img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5608" y="4005064"/>
            <a:ext cx="3528392" cy="2646294"/>
          </a:xfrm>
          <a:prstGeom prst="rect">
            <a:avLst/>
          </a:prstGeom>
          <a:noFill/>
        </p:spPr>
      </p:pic>
      <p:pic>
        <p:nvPicPr>
          <p:cNvPr id="3078" name="Picture 6" descr="http://svitppt.com.ua/images/5/4736/960/img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536" y="188640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Весняні свята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Явдохи</a:t>
            </a:r>
            <a:r>
              <a:rPr lang="ru-RU" dirty="0" smtClean="0"/>
              <a:t>, яке </a:t>
            </a:r>
            <a:r>
              <a:rPr lang="ru-RU" dirty="0" err="1" smtClean="0"/>
              <a:t>припадає</a:t>
            </a:r>
            <a:r>
              <a:rPr lang="ru-RU" dirty="0" smtClean="0"/>
              <a:t> на 14 </a:t>
            </a:r>
            <a:r>
              <a:rPr lang="ru-RU" dirty="0" err="1" smtClean="0"/>
              <a:t>березня</a:t>
            </a:r>
            <a:endParaRPr lang="ru-RU" dirty="0" smtClean="0"/>
          </a:p>
          <a:p>
            <a:r>
              <a:rPr lang="ru-RU" dirty="0" err="1" smtClean="0"/>
              <a:t>Кононовий</a:t>
            </a:r>
            <a:r>
              <a:rPr lang="ru-RU" dirty="0" smtClean="0"/>
              <a:t> день </a:t>
            </a:r>
            <a:r>
              <a:rPr lang="ru-RU" dirty="0" smtClean="0"/>
              <a:t>— 18 </a:t>
            </a:r>
            <a:r>
              <a:rPr lang="ru-RU" dirty="0" err="1" smtClean="0"/>
              <a:t>березня</a:t>
            </a:r>
            <a:endParaRPr lang="ru-RU" dirty="0" smtClean="0"/>
          </a:p>
          <a:p>
            <a:r>
              <a:rPr lang="ru-RU" dirty="0" err="1" smtClean="0"/>
              <a:t>Великдень</a:t>
            </a:r>
            <a:endParaRPr lang="ru-RU" dirty="0" smtClean="0"/>
          </a:p>
          <a:p>
            <a:r>
              <a:rPr lang="ru-RU" dirty="0" err="1" smtClean="0"/>
              <a:t>Благовіщення</a:t>
            </a:r>
            <a:r>
              <a:rPr lang="ru-RU" dirty="0" smtClean="0"/>
              <a:t> - </a:t>
            </a:r>
            <a:r>
              <a:rPr lang="ru-RU" dirty="0" smtClean="0"/>
              <a:t>7 </a:t>
            </a:r>
            <a:r>
              <a:rPr lang="ru-RU" dirty="0" err="1" smtClean="0"/>
              <a:t>квітня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UserXP\Рабочий стол\Папе\презентация патриот\102415410_large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17032"/>
            <a:ext cx="2072979" cy="2600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http://ridna.ua/wp-content/uploads/2013/04/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2724627" cy="2520280"/>
          </a:xfrm>
          <a:prstGeom prst="rect">
            <a:avLst/>
          </a:prstGeom>
          <a:noFill/>
        </p:spPr>
      </p:pic>
      <p:pic>
        <p:nvPicPr>
          <p:cNvPr id="54276" name="Picture 4" descr="http://restplace.com.ua/sites/default/files/styles/large/public/pa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162" y="188640"/>
            <a:ext cx="2970330" cy="2376264"/>
          </a:xfrm>
          <a:prstGeom prst="rect">
            <a:avLst/>
          </a:prstGeom>
          <a:noFill/>
        </p:spPr>
      </p:pic>
      <p:pic>
        <p:nvPicPr>
          <p:cNvPr id="54278" name="Picture 6" descr="https://encrypted-tbn3.gstatic.com/images?q=tbn:ANd9GcR7b2L2cONjYW4OnxWgiIXmx2yZ7d66WTkZqEkGFGsvYsFZBG8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5711" y="1052736"/>
            <a:ext cx="3692473" cy="2448272"/>
          </a:xfrm>
          <a:prstGeom prst="rect">
            <a:avLst/>
          </a:prstGeom>
          <a:noFill/>
        </p:spPr>
      </p:pic>
      <p:sp>
        <p:nvSpPr>
          <p:cNvPr id="54280" name="AutoShape 8" descr="https://img-fotki.yandex.ru/get/244791/40587446.ac/0_cb5d8_c7b409a3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4" name="Picture 12" descr="https://farm5.staticflickr.com/4392/36647252895_39e4df5c0b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3877748" cy="2423593"/>
          </a:xfrm>
          <a:prstGeom prst="rect">
            <a:avLst/>
          </a:prstGeom>
          <a:noFill/>
        </p:spPr>
      </p:pic>
      <p:pic>
        <p:nvPicPr>
          <p:cNvPr id="54286" name="Picture 14" descr="http://svitppt.com.ua/images/39/38559/960/img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vitppt.com.ua/images/30/29187/96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s://lifeimg.pravda.com/images/doc/3/9/398a0a2-kupal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230724" cy="2153816"/>
          </a:xfrm>
          <a:prstGeom prst="rect">
            <a:avLst/>
          </a:prstGeom>
          <a:noFill/>
        </p:spPr>
      </p:pic>
      <p:pic>
        <p:nvPicPr>
          <p:cNvPr id="56324" name="Picture 4" descr="http://tvir.info/wp-content/uploads/2017/03/Tvir-na-temu--22Ukrai--nski-svyata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3349681" cy="2232248"/>
          </a:xfrm>
          <a:prstGeom prst="rect">
            <a:avLst/>
          </a:prstGeom>
          <a:noFill/>
        </p:spPr>
      </p:pic>
      <p:pic>
        <p:nvPicPr>
          <p:cNvPr id="56326" name="Picture 6" descr="http://musiclessons.ucoz.com/papka/pap3/VnWarhmgeO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060848"/>
            <a:ext cx="3960440" cy="2898203"/>
          </a:xfrm>
          <a:prstGeom prst="rect">
            <a:avLst/>
          </a:prstGeom>
          <a:noFill/>
        </p:spPr>
      </p:pic>
      <p:pic>
        <p:nvPicPr>
          <p:cNvPr id="56328" name="Picture 8" descr="http://svitppt.com.ua/images/30/29187/960/img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9624" y="3789040"/>
            <a:ext cx="3384376" cy="2538282"/>
          </a:xfrm>
          <a:prstGeom prst="rect">
            <a:avLst/>
          </a:prstGeom>
          <a:noFill/>
        </p:spPr>
      </p:pic>
      <p:pic>
        <p:nvPicPr>
          <p:cNvPr id="56330" name="Picture 10" descr="http://svitppt.com.ua/images/30/29187/960/img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3528392" cy="2646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2439144"/>
          </a:xfrm>
        </p:spPr>
        <p:txBody>
          <a:bodyPr/>
          <a:lstStyle/>
          <a:p>
            <a:r>
              <a:rPr lang="ru-RU" b="1" dirty="0" smtClean="0"/>
              <a:t>Як </a:t>
            </a:r>
            <a:r>
              <a:rPr lang="ru-RU" b="1" dirty="0" err="1" smtClean="0"/>
              <a:t>залучити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 до </a:t>
            </a:r>
            <a:r>
              <a:rPr lang="ru-RU" b="1" dirty="0" err="1" smtClean="0"/>
              <a:t>морально-патріотичного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 </a:t>
            </a:r>
            <a:r>
              <a:rPr lang="ru-RU" b="1" dirty="0" err="1" smtClean="0"/>
              <a:t>вдома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2" descr="C:\Documents and Settings\UserXP\Рабочий стол\Папе\презентация патриот\102415410_large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17032"/>
            <a:ext cx="2072979" cy="2600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XP\Рабочий стол\Папе\презентация патриот\pG76Bo6mutU.jpg"/>
          <p:cNvPicPr>
            <a:picLocks noChangeAspect="1" noChangeArrowheads="1"/>
          </p:cNvPicPr>
          <p:nvPr/>
        </p:nvPicPr>
        <p:blipFill>
          <a:blip r:embed="rId2" cstate="print"/>
          <a:srcRect b="3205"/>
          <a:stretch>
            <a:fillRect/>
          </a:stretch>
        </p:blipFill>
        <p:spPr bwMode="auto">
          <a:xfrm>
            <a:off x="714348" y="642918"/>
            <a:ext cx="7715304" cy="560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721499"/>
          </a:xfrm>
        </p:spPr>
        <p:txBody>
          <a:bodyPr/>
          <a:lstStyle/>
          <a:p>
            <a:r>
              <a:rPr lang="ru-RU" sz="1600" dirty="0" smtClean="0"/>
              <a:t>1.Привчайте </a:t>
            </a:r>
            <a:r>
              <a:rPr lang="ru-RU" sz="1600" dirty="0" err="1" smtClean="0"/>
              <a:t>дитину</a:t>
            </a:r>
            <a:r>
              <a:rPr lang="ru-RU" sz="1600" dirty="0" smtClean="0"/>
              <a:t> </a:t>
            </a:r>
            <a:r>
              <a:rPr lang="ru-RU" sz="1600" dirty="0" err="1" smtClean="0"/>
              <a:t>дбайливо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ставитися</a:t>
            </a:r>
            <a:r>
              <a:rPr lang="ru-RU" sz="1600" dirty="0" smtClean="0"/>
              <a:t> до речей, </a:t>
            </a:r>
            <a:r>
              <a:rPr lang="ru-RU" sz="1600" dirty="0" err="1" smtClean="0"/>
              <a:t>іграшок</a:t>
            </a:r>
            <a:r>
              <a:rPr lang="ru-RU" sz="1600" dirty="0" smtClean="0"/>
              <a:t>, </a:t>
            </a:r>
            <a:r>
              <a:rPr lang="ru-RU" sz="1600" dirty="0" err="1" smtClean="0"/>
              <a:t>книжок</a:t>
            </a:r>
            <a:r>
              <a:rPr lang="ru-RU" sz="1600" dirty="0" smtClean="0"/>
              <a:t>. </a:t>
            </a:r>
            <a:r>
              <a:rPr lang="ru-RU" sz="1600" dirty="0" err="1" smtClean="0"/>
              <a:t>Поясніть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 </a:t>
            </a:r>
            <a:r>
              <a:rPr lang="ru-RU" sz="1600" dirty="0" err="1" smtClean="0"/>
              <a:t>кожну</a:t>
            </a:r>
            <a:r>
              <a:rPr lang="ru-RU" sz="1600" dirty="0" smtClean="0"/>
              <a:t> </a:t>
            </a:r>
            <a:r>
              <a:rPr lang="ru-RU" sz="1600" dirty="0" err="1" smtClean="0"/>
              <a:t>річ</a:t>
            </a:r>
            <a:r>
              <a:rPr lang="ru-RU" sz="1600" dirty="0" smtClean="0"/>
              <a:t> </a:t>
            </a:r>
            <a:r>
              <a:rPr lang="ru-RU" sz="1600" dirty="0" err="1" smtClean="0"/>
              <a:t>вкладено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багатьох</a:t>
            </a:r>
            <a:r>
              <a:rPr lang="ru-RU" sz="1600" dirty="0" smtClean="0"/>
              <a:t> людей. </a:t>
            </a:r>
          </a:p>
          <a:p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smtClean="0"/>
              <a:t>в </a:t>
            </a:r>
            <a:r>
              <a:rPr lang="ru-RU" sz="1600" dirty="0" err="1" smtClean="0"/>
              <a:t>місті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пам'ятники</a:t>
            </a:r>
            <a:r>
              <a:rPr lang="ru-RU" sz="1600" dirty="0" smtClean="0"/>
              <a:t>, </a:t>
            </a:r>
            <a:r>
              <a:rPr lang="ru-RU" sz="1600" dirty="0" err="1" smtClean="0"/>
              <a:t>організуйте</a:t>
            </a:r>
            <a:r>
              <a:rPr lang="ru-RU" sz="1600" dirty="0" smtClean="0"/>
              <a:t> до них </a:t>
            </a:r>
            <a:r>
              <a:rPr lang="ru-RU" sz="1600" dirty="0" err="1" smtClean="0"/>
              <a:t>екскурсії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розкажіть</a:t>
            </a:r>
            <a:r>
              <a:rPr lang="ru-RU" sz="1600" dirty="0" smtClean="0"/>
              <a:t> все,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знаєте</a:t>
            </a:r>
            <a:r>
              <a:rPr lang="ru-RU" sz="1600" dirty="0" smtClean="0"/>
              <a:t>, про те, як </a:t>
            </a:r>
            <a:r>
              <a:rPr lang="ru-RU" sz="1600" dirty="0" err="1" smtClean="0"/>
              <a:t>вшановують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пам'ять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загиблих</a:t>
            </a:r>
            <a:r>
              <a:rPr lang="ru-RU" sz="1600" dirty="0" smtClean="0"/>
              <a:t>. По </a:t>
            </a:r>
            <a:r>
              <a:rPr lang="ru-RU" sz="1600" dirty="0" err="1" smtClean="0"/>
              <a:t>нашій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</a:t>
            </a:r>
            <a:r>
              <a:rPr lang="ru-RU" sz="1600" dirty="0" smtClean="0"/>
              <a:t> </a:t>
            </a:r>
            <a:r>
              <a:rPr lang="ru-RU" sz="1600" dirty="0" err="1" smtClean="0"/>
              <a:t>всьому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світу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здійснювати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захоплюючі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подорожі</a:t>
            </a:r>
            <a:r>
              <a:rPr lang="ru-RU" sz="1600" dirty="0" smtClean="0"/>
              <a:t> </a:t>
            </a:r>
            <a:r>
              <a:rPr lang="ru-RU" sz="1600" dirty="0" err="1" smtClean="0"/>
              <a:t>по</a:t>
            </a:r>
            <a:r>
              <a:rPr lang="ru-RU" sz="1600" dirty="0" smtClean="0"/>
              <a:t> глобусу, картах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фотографіях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3.Запропонувати </a:t>
            </a:r>
            <a:r>
              <a:rPr lang="ru-RU" sz="1600" dirty="0" err="1" smtClean="0"/>
              <a:t>дитин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ru-RU" sz="1600" dirty="0" err="1" smtClean="0"/>
              <a:t>збудувати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будинок</a:t>
            </a:r>
            <a:r>
              <a:rPr lang="ru-RU" sz="1600" dirty="0" smtClean="0"/>
              <a:t>. Коли </a:t>
            </a:r>
            <a:r>
              <a:rPr lang="ru-RU" sz="1600" dirty="0" err="1" smtClean="0"/>
              <a:t>будинок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побудований</a:t>
            </a:r>
            <a:r>
              <a:rPr lang="ru-RU" sz="1600" dirty="0" smtClean="0"/>
              <a:t>, </a:t>
            </a:r>
            <a:r>
              <a:rPr lang="ru-RU" sz="1600" dirty="0" err="1" smtClean="0"/>
              <a:t>пограйте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дитиною</a:t>
            </a:r>
            <a:r>
              <a:rPr lang="ru-RU" sz="1600" dirty="0" smtClean="0"/>
              <a:t> в «</a:t>
            </a:r>
            <a:r>
              <a:rPr lang="ru-RU" sz="1600" dirty="0" err="1" smtClean="0"/>
              <a:t>новосілля</a:t>
            </a:r>
            <a:r>
              <a:rPr lang="ru-RU" sz="1600" dirty="0" smtClean="0"/>
              <a:t>», </a:t>
            </a:r>
            <a:r>
              <a:rPr lang="ru-RU" sz="1600" dirty="0" err="1" smtClean="0"/>
              <a:t>допоможіть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розмістити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ляльок</a:t>
            </a:r>
            <a:r>
              <a:rPr lang="ru-RU" sz="1600" dirty="0" smtClean="0"/>
              <a:t>, </a:t>
            </a:r>
            <a:r>
              <a:rPr lang="ru-RU" sz="1600" dirty="0" err="1" smtClean="0"/>
              <a:t>зайчиків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ведмедиків</a:t>
            </a:r>
            <a:r>
              <a:rPr lang="ru-RU" sz="1600" dirty="0" smtClean="0"/>
              <a:t>. </a:t>
            </a:r>
            <a:r>
              <a:rPr lang="ru-RU" sz="1600" dirty="0" err="1" smtClean="0"/>
              <a:t>Подивіться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міцно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побудований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будинок</a:t>
            </a:r>
            <a:r>
              <a:rPr lang="ru-RU" sz="1600" dirty="0" smtClean="0"/>
              <a:t>,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красивий</a:t>
            </a:r>
            <a:r>
              <a:rPr lang="ru-RU" sz="1600" dirty="0" smtClean="0"/>
              <a:t>,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зручний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житла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4.Виховуйте у </a:t>
            </a:r>
            <a:r>
              <a:rPr lang="ru-RU" sz="1600" dirty="0" err="1" smtClean="0"/>
              <a:t>дитини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шанобливо-дбайливе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ставлення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хліба</a:t>
            </a:r>
            <a:r>
              <a:rPr lang="ru-RU" sz="1600" dirty="0" smtClean="0"/>
              <a:t>. </a:t>
            </a:r>
            <a:r>
              <a:rPr lang="ru-RU" sz="1600" dirty="0" err="1" smtClean="0"/>
              <a:t>Поспостерігайте</a:t>
            </a:r>
            <a:r>
              <a:rPr lang="ru-RU" sz="1600" dirty="0" smtClean="0"/>
              <a:t> за </a:t>
            </a:r>
            <a:r>
              <a:rPr lang="ru-RU" sz="1600" dirty="0" err="1" smtClean="0"/>
              <a:t>тим</a:t>
            </a:r>
            <a:r>
              <a:rPr lang="ru-RU" sz="1600" dirty="0" smtClean="0"/>
              <a:t>, як </a:t>
            </a:r>
            <a:r>
              <a:rPr lang="ru-RU" sz="1600" dirty="0" err="1" smtClean="0"/>
              <a:t>привозять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розвантажують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хліб</a:t>
            </a:r>
            <a:r>
              <a:rPr lang="ru-RU" sz="1600" dirty="0" smtClean="0"/>
              <a:t>. </a:t>
            </a:r>
            <a:r>
              <a:rPr lang="ru-RU" sz="1600" dirty="0" err="1" smtClean="0"/>
              <a:t>Розкажіть</a:t>
            </a:r>
            <a:r>
              <a:rPr lang="ru-RU" sz="1600" dirty="0" smtClean="0"/>
              <a:t>, як </a:t>
            </a:r>
            <a:r>
              <a:rPr lang="ru-RU" sz="1600" dirty="0" err="1" smtClean="0"/>
              <a:t>вирощують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хліб</a:t>
            </a:r>
            <a:r>
              <a:rPr lang="ru-RU" sz="1600" dirty="0" smtClean="0"/>
              <a:t>, </a:t>
            </a:r>
            <a:r>
              <a:rPr lang="ru-RU" sz="1600" dirty="0" err="1" smtClean="0"/>
              <a:t>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праці</a:t>
            </a:r>
            <a:r>
              <a:rPr lang="ru-RU" sz="1600" dirty="0" smtClean="0"/>
              <a:t> в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вкладено</a:t>
            </a:r>
            <a:r>
              <a:rPr lang="ru-RU" sz="1600" dirty="0" smtClean="0"/>
              <a:t> вмести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дитиною</a:t>
            </a:r>
            <a:r>
              <a:rPr lang="ru-RU" sz="1600" dirty="0" smtClean="0"/>
              <a:t> посушите </a:t>
            </a:r>
            <a:r>
              <a:rPr lang="ru-RU" sz="1600" dirty="0" err="1" smtClean="0"/>
              <a:t>залишки</a:t>
            </a:r>
            <a:r>
              <a:rPr lang="ru-RU" sz="1600" dirty="0" smtClean="0"/>
              <a:t> </a:t>
            </a:r>
            <a:r>
              <a:rPr lang="ru-RU" sz="1600" dirty="0" err="1" smtClean="0"/>
              <a:t>хліба</a:t>
            </a:r>
            <a:r>
              <a:rPr lang="ru-RU" sz="1600" dirty="0" smtClean="0"/>
              <a:t>, </a:t>
            </a:r>
            <a:r>
              <a:rPr lang="ru-RU" sz="1600" dirty="0" err="1" smtClean="0"/>
              <a:t>зробіть</a:t>
            </a:r>
            <a:r>
              <a:rPr lang="ru-RU" sz="1600" dirty="0" smtClean="0"/>
              <a:t> сухарики.</a:t>
            </a:r>
          </a:p>
          <a:p>
            <a:r>
              <a:rPr lang="ru-RU" sz="1600" dirty="0" smtClean="0"/>
              <a:t>5.Роскажіть </a:t>
            </a:r>
            <a:r>
              <a:rPr lang="ru-RU" sz="1600" dirty="0" err="1" smtClean="0"/>
              <a:t>дитині</a:t>
            </a:r>
            <a:r>
              <a:rPr lang="ru-RU" sz="1600" dirty="0" smtClean="0"/>
              <a:t> про свою роботу: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робите</a:t>
            </a:r>
            <a:r>
              <a:rPr lang="ru-RU" sz="1600" dirty="0" smtClean="0"/>
              <a:t>, яку </a:t>
            </a:r>
            <a:r>
              <a:rPr lang="ru-RU" sz="1600" dirty="0" err="1" smtClean="0"/>
              <a:t>користь</a:t>
            </a:r>
            <a:r>
              <a:rPr lang="ru-RU" sz="1600" dirty="0" smtClean="0"/>
              <a:t> приносить ваша </a:t>
            </a:r>
            <a:r>
              <a:rPr lang="ru-RU" sz="1600" dirty="0" err="1" smtClean="0"/>
              <a:t>праця</a:t>
            </a:r>
            <a:r>
              <a:rPr lang="ru-RU" sz="1600" dirty="0" smtClean="0"/>
              <a:t> людям, </a:t>
            </a:r>
            <a:r>
              <a:rPr lang="ru-RU" sz="1600" dirty="0" err="1" smtClean="0"/>
              <a:t>Батьківщині</a:t>
            </a:r>
            <a:r>
              <a:rPr lang="ru-RU" sz="1600" dirty="0" smtClean="0"/>
              <a:t>. </a:t>
            </a:r>
            <a:r>
              <a:rPr lang="ru-RU" sz="1600" dirty="0" err="1" smtClean="0"/>
              <a:t>Розкажіть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вам </a:t>
            </a:r>
            <a:r>
              <a:rPr lang="ru-RU" sz="1600" dirty="0" err="1" smtClean="0"/>
              <a:t>подобається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вашій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праці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6.Запропонуйте </a:t>
            </a:r>
            <a:r>
              <a:rPr lang="ru-RU" sz="1600" dirty="0" err="1" smtClean="0"/>
              <a:t>пограти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гру</a:t>
            </a:r>
            <a:r>
              <a:rPr lang="ru-RU" sz="1600" dirty="0" smtClean="0"/>
              <a:t> «</a:t>
            </a:r>
            <a:r>
              <a:rPr lang="ru-RU" sz="1600" dirty="0" err="1" smtClean="0"/>
              <a:t>Хто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пом</a:t>
            </a:r>
            <a:r>
              <a:rPr lang="en-US" sz="1600" dirty="0" err="1" smtClean="0"/>
              <a:t>i</a:t>
            </a:r>
            <a:r>
              <a:rPr lang="ru-RU" sz="1600" dirty="0" err="1" smtClean="0"/>
              <a:t>тить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цікавого</a:t>
            </a:r>
            <a:r>
              <a:rPr lang="ru-RU" sz="1600" dirty="0" smtClean="0"/>
              <a:t>?». </a:t>
            </a:r>
            <a:r>
              <a:rPr lang="ru-RU" sz="1600" dirty="0" err="1" smtClean="0"/>
              <a:t>Гра</a:t>
            </a:r>
            <a:r>
              <a:rPr lang="ru-RU" sz="1600" dirty="0" smtClean="0"/>
              <a:t> </a:t>
            </a:r>
            <a:r>
              <a:rPr lang="ru-RU" sz="1600" dirty="0" err="1" smtClean="0"/>
              <a:t>вчить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спостережливості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допомагає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уявлення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навколишнє</a:t>
            </a:r>
            <a:r>
              <a:rPr lang="ru-RU" sz="1600" dirty="0" smtClean="0"/>
              <a:t>. </a:t>
            </a:r>
            <a:r>
              <a:rPr lang="ru-RU" sz="1600" dirty="0" err="1" smtClean="0"/>
              <a:t>Запропонуйте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намалювати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сподобалося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7.Любовь до </a:t>
            </a:r>
            <a:r>
              <a:rPr lang="ru-RU" sz="1600" dirty="0" err="1" smtClean="0"/>
              <a:t>Батьківщини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любов</a:t>
            </a:r>
            <a:r>
              <a:rPr lang="ru-RU" sz="1600" dirty="0" smtClean="0"/>
              <a:t> </a:t>
            </a:r>
            <a:r>
              <a:rPr lang="ru-RU" sz="1600" dirty="0" err="1" smtClean="0"/>
              <a:t>до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природи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рідного</a:t>
            </a:r>
            <a:r>
              <a:rPr lang="ru-RU" sz="1600" dirty="0" smtClean="0"/>
              <a:t> краю. </a:t>
            </a:r>
            <a:r>
              <a:rPr lang="ru-RU" sz="1600" dirty="0" err="1" smtClean="0"/>
              <a:t>Спілкування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природою </a:t>
            </a:r>
            <a:r>
              <a:rPr lang="ru-RU" sz="1600" dirty="0" err="1" smtClean="0"/>
              <a:t>робить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людину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чуйним</a:t>
            </a:r>
            <a:r>
              <a:rPr lang="ru-RU" sz="1600" dirty="0" smtClean="0"/>
              <a:t>, </a:t>
            </a:r>
            <a:r>
              <a:rPr lang="ru-RU" sz="1600" dirty="0" err="1" smtClean="0"/>
              <a:t>чуйним</a:t>
            </a:r>
            <a:r>
              <a:rPr lang="ru-RU" sz="1600" dirty="0" smtClean="0"/>
              <a:t>. </a:t>
            </a:r>
            <a:r>
              <a:rPr lang="ru-RU" sz="1600" dirty="0" err="1" smtClean="0"/>
              <a:t>Взимку</a:t>
            </a:r>
            <a:r>
              <a:rPr lang="ru-RU" sz="1600" dirty="0" smtClean="0"/>
              <a:t> на </a:t>
            </a:r>
            <a:r>
              <a:rPr lang="ru-RU" sz="1600" dirty="0" err="1" smtClean="0"/>
              <a:t>лижах</a:t>
            </a:r>
            <a:r>
              <a:rPr lang="ru-RU" sz="1600" dirty="0" smtClean="0"/>
              <a:t>, </a:t>
            </a:r>
            <a:r>
              <a:rPr lang="ru-RU" sz="1600" dirty="0" err="1" smtClean="0"/>
              <a:t>влітку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велосипеді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пішки</a:t>
            </a:r>
            <a:r>
              <a:rPr lang="ru-RU" sz="1600" dirty="0" smtClean="0"/>
              <a:t>, </a:t>
            </a:r>
            <a:r>
              <a:rPr lang="ru-RU" sz="1600" dirty="0" err="1" smtClean="0"/>
              <a:t>корисно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відправитися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дитиною</a:t>
            </a:r>
            <a:r>
              <a:rPr lang="ru-RU" sz="1600" dirty="0" smtClean="0"/>
              <a:t> в </a:t>
            </a:r>
            <a:r>
              <a:rPr lang="ru-RU" sz="1600" dirty="0" err="1" smtClean="0"/>
              <a:t>ліс</a:t>
            </a:r>
            <a:r>
              <a:rPr lang="ru-RU" sz="1600" dirty="0" smtClean="0"/>
              <a:t>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помилуватися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красою, </a:t>
            </a:r>
            <a:r>
              <a:rPr lang="ru-RU" sz="1600" dirty="0" err="1" smtClean="0"/>
              <a:t>дзюрчанням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струмка</a:t>
            </a:r>
            <a:r>
              <a:rPr lang="ru-RU" sz="1600" dirty="0" smtClean="0"/>
              <a:t>, </a:t>
            </a:r>
            <a:r>
              <a:rPr lang="ru-RU" sz="1600" dirty="0" err="1" smtClean="0"/>
              <a:t>співом</a:t>
            </a:r>
            <a:r>
              <a:rPr lang="ru-RU" sz="1600" dirty="0" smtClean="0"/>
              <a:t> </a:t>
            </a:r>
            <a:r>
              <a:rPr lang="ru-RU" sz="1600" dirty="0" err="1" smtClean="0"/>
              <a:t>птахів</a:t>
            </a:r>
            <a:r>
              <a:rPr lang="ru-RU" sz="1600" dirty="0" smtClean="0"/>
              <a:t>. </a:t>
            </a:r>
            <a:r>
              <a:rPr lang="ru-RU" sz="1600" dirty="0" err="1" smtClean="0"/>
              <a:t>Виховуючи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любов</a:t>
            </a:r>
            <a:r>
              <a:rPr lang="ru-RU" sz="1600" dirty="0" smtClean="0"/>
              <a:t> до </a:t>
            </a:r>
            <a:r>
              <a:rPr lang="ru-RU" sz="1600" dirty="0" err="1" smtClean="0"/>
              <a:t>рідного</a:t>
            </a:r>
            <a:r>
              <a:rPr lang="ru-RU" sz="1600" dirty="0" smtClean="0"/>
              <a:t> краю, </a:t>
            </a:r>
            <a:r>
              <a:rPr lang="ru-RU" sz="1600" dirty="0" err="1" smtClean="0"/>
              <a:t>важливо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привчати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дитину</a:t>
            </a:r>
            <a:r>
              <a:rPr lang="ru-RU" sz="1600" dirty="0" smtClean="0"/>
              <a:t> </a:t>
            </a:r>
            <a:r>
              <a:rPr lang="ru-RU" sz="1600" dirty="0" err="1" smtClean="0"/>
              <a:t>берегти</a:t>
            </a:r>
            <a:r>
              <a:rPr lang="ru-RU" sz="1600" dirty="0" smtClean="0"/>
              <a:t> природу, </a:t>
            </a:r>
            <a:r>
              <a:rPr lang="ru-RU" sz="1600" dirty="0" err="1" smtClean="0"/>
              <a:t>охороняти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s://ds03.infourok.ru/uploads/ex/064f/0004c13e-3a0beda6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777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0"/>
            <a:ext cx="6858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20947914">
            <a:off x="3257369" y="1440136"/>
            <a:ext cx="2089830" cy="1015132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744389"/>
              </a:avLst>
            </a:prstTxWarp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Навчальна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робота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2714620"/>
            <a:ext cx="2379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Система</a:t>
            </a:r>
          </a:p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патріотичного</a:t>
            </a:r>
          </a:p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виховання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276225">
            <a:off x="4456238" y="1568863"/>
            <a:ext cx="2089830" cy="909708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Волонтерська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діяльність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4864056">
            <a:off x="5035950" y="2612602"/>
            <a:ext cx="2089830" cy="909708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Родинна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робота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7812335">
            <a:off x="4763313" y="3851492"/>
            <a:ext cx="2089830" cy="909708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Робота в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ПЗО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254268">
            <a:off x="3879152" y="4507851"/>
            <a:ext cx="2089830" cy="909708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Проектна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робота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2940675">
            <a:off x="2801504" y="4294600"/>
            <a:ext cx="2089830" cy="909708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Співпраця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 </a:t>
            </a:r>
            <a:r>
              <a:rPr lang="uk-UA" sz="2000" b="1" dirty="0" err="1" smtClean="0">
                <a:solidFill>
                  <a:schemeClr val="bg1"/>
                </a:solidFill>
              </a:rPr>
              <a:t>бібліо-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теками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5477705">
            <a:off x="2007045" y="3189297"/>
            <a:ext cx="2089830" cy="909708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Музейна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робота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8361489">
            <a:off x="2579735" y="2166329"/>
            <a:ext cx="1639256" cy="67791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Співпраця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 громад.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орг.</a:t>
            </a:r>
          </a:p>
        </p:txBody>
      </p:sp>
      <p:pic>
        <p:nvPicPr>
          <p:cNvPr id="13" name="Picture 2" descr="C:\Documents and Settings\UserXP\Рабочий стол\Папе\презентация патриот\102415410_large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861048"/>
            <a:ext cx="2072979" cy="2600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svitppt.com.ua/images/42/41010/77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28686"/>
          </a:xfrm>
        </p:spPr>
        <p:txBody>
          <a:bodyPr/>
          <a:lstStyle/>
          <a:p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Модель</a:t>
            </a:r>
            <a:b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“Громадянин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– патріот </a:t>
            </a:r>
            <a:r>
              <a:rPr lang="uk-UA" sz="36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України”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gray">
          <a:xfrm>
            <a:off x="-11430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-2133600" y="1447800"/>
            <a:ext cx="11095043" cy="4430713"/>
            <a:chOff x="-1344" y="912"/>
            <a:chExt cx="6989" cy="2791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 rot="5400000">
              <a:off x="-1185" y="1118"/>
              <a:ext cx="2374" cy="2373"/>
            </a:xfrm>
            <a:custGeom>
              <a:avLst/>
              <a:gdLst>
                <a:gd name="G0" fmla="+- 744 0 0"/>
                <a:gd name="G1" fmla="+- 11756105 0 0"/>
                <a:gd name="G2" fmla="+- 0 0 11756105"/>
                <a:gd name="T0" fmla="*/ 0 256 1"/>
                <a:gd name="T1" fmla="*/ 180 256 1"/>
                <a:gd name="G3" fmla="+- 11756105 T0 T1"/>
                <a:gd name="T2" fmla="*/ 0 256 1"/>
                <a:gd name="T3" fmla="*/ 90 256 1"/>
                <a:gd name="G4" fmla="+- 11756105 T2 T3"/>
                <a:gd name="G5" fmla="*/ G4 2 1"/>
                <a:gd name="T4" fmla="*/ 90 256 1"/>
                <a:gd name="T5" fmla="*/ 0 256 1"/>
                <a:gd name="G6" fmla="+- 11756105 T4 T5"/>
                <a:gd name="G7" fmla="*/ G6 2 1"/>
                <a:gd name="G8" fmla="abs 11756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4"/>
                <a:gd name="G18" fmla="*/ 744 1 2"/>
                <a:gd name="G19" fmla="+- G18 5400 0"/>
                <a:gd name="G20" fmla="cos G19 11756105"/>
                <a:gd name="G21" fmla="sin G19 11756105"/>
                <a:gd name="G22" fmla="+- G20 10800 0"/>
                <a:gd name="G23" fmla="+- G21 10800 0"/>
                <a:gd name="G24" fmla="+- 10800 0 G20"/>
                <a:gd name="G25" fmla="+- 744 10800 0"/>
                <a:gd name="G26" fmla="?: G9 G17 G25"/>
                <a:gd name="G27" fmla="?: G9 0 21600"/>
                <a:gd name="G28" fmla="cos 10800 11756105"/>
                <a:gd name="G29" fmla="sin 10800 11756105"/>
                <a:gd name="G30" fmla="sin 744 11756105"/>
                <a:gd name="G31" fmla="+- G28 10800 0"/>
                <a:gd name="G32" fmla="+- G29 10800 0"/>
                <a:gd name="G33" fmla="+- G30 10800 0"/>
                <a:gd name="G34" fmla="?: G4 0 G31"/>
                <a:gd name="G35" fmla="?: 11756105 G34 0"/>
                <a:gd name="G36" fmla="?: G6 G35 G31"/>
                <a:gd name="G37" fmla="+- 21600 0 G36"/>
                <a:gd name="G38" fmla="?: G4 0 G33"/>
                <a:gd name="G39" fmla="?: 11756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28 w 21600"/>
                <a:gd name="T15" fmla="*/ 10862 h 21600"/>
                <a:gd name="T16" fmla="*/ 10800 w 21600"/>
                <a:gd name="T17" fmla="*/ 10056 h 21600"/>
                <a:gd name="T18" fmla="*/ 16572 w 21600"/>
                <a:gd name="T19" fmla="*/ 1086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100000">
                  <a:srgbClr val="33CC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gray">
            <a:xfrm>
              <a:off x="40" y="1757"/>
              <a:ext cx="968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Your</a:t>
              </a:r>
            </a:p>
            <a:p>
              <a:pPr algn="r"/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Slogan</a:t>
              </a:r>
            </a:p>
            <a:p>
              <a:pPr algn="r"/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here</a:t>
              </a:r>
            </a:p>
          </p:txBody>
        </p: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980" y="1245"/>
              <a:ext cx="3676" cy="339"/>
              <a:chOff x="980" y="1245"/>
              <a:chExt cx="3676" cy="339"/>
            </a:xfrm>
          </p:grpSpPr>
          <p:sp>
            <p:nvSpPr>
              <p:cNvPr id="38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42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gray">
              <a:xfrm>
                <a:off x="1296" y="1299"/>
                <a:ext cx="334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Любить і поважає рідну мову, має культуру думки.</a:t>
                </a:r>
                <a:endParaRPr lang="en-US" b="1" dirty="0"/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1200" y="1704"/>
              <a:ext cx="3648" cy="340"/>
              <a:chOff x="1200" y="1704"/>
              <a:chExt cx="3648" cy="340"/>
            </a:xfrm>
          </p:grpSpPr>
          <p:sp>
            <p:nvSpPr>
              <p:cNvPr id="32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Text Box 12"/>
              <p:cNvSpPr txBox="1">
                <a:spLocks noChangeArrowheads="1"/>
              </p:cNvSpPr>
              <p:nvPr/>
            </p:nvSpPr>
            <p:spPr bwMode="gray">
              <a:xfrm>
                <a:off x="1536" y="1758"/>
                <a:ext cx="24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Любить свою Батьківщину та народ.</a:t>
                </a:r>
                <a:endParaRPr lang="en-US" b="1" dirty="0"/>
              </a:p>
            </p:txBody>
          </p:sp>
          <p:grpSp>
            <p:nvGrpSpPr>
              <p:cNvPr id="34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6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1289" y="2160"/>
              <a:ext cx="4356" cy="339"/>
              <a:chOff x="1289" y="2160"/>
              <a:chExt cx="4356" cy="339"/>
            </a:xfrm>
          </p:grpSpPr>
          <p:sp>
            <p:nvSpPr>
              <p:cNvPr id="26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30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gray">
              <a:xfrm>
                <a:off x="1605" y="2214"/>
                <a:ext cx="404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Дотримується духовних, правових, загальнолюдських законів.</a:t>
                </a:r>
                <a:endParaRPr lang="en-US" b="1" dirty="0"/>
              </a:p>
            </p:txBody>
          </p:sp>
        </p:grp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1200" y="2655"/>
              <a:ext cx="4374" cy="450"/>
              <a:chOff x="1200" y="2655"/>
              <a:chExt cx="4374" cy="450"/>
            </a:xfrm>
          </p:grpSpPr>
          <p:sp>
            <p:nvSpPr>
              <p:cNvPr id="20" name="AutoShape 24"/>
              <p:cNvSpPr>
                <a:spLocks noChangeArrowheads="1"/>
              </p:cNvSpPr>
              <p:nvPr/>
            </p:nvSpPr>
            <p:spPr bwMode="gray">
              <a:xfrm>
                <a:off x="1440" y="2655"/>
                <a:ext cx="3431" cy="45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gray">
              <a:xfrm>
                <a:off x="1485" y="2655"/>
                <a:ext cx="4089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uk-UA" b="1" dirty="0" smtClean="0"/>
                  <a:t>Має бажання до поглиблення та розширення знань про традиції та культуру свого народу.</a:t>
                </a:r>
                <a:endParaRPr lang="en-US" b="1" dirty="0"/>
              </a:p>
            </p:txBody>
          </p:sp>
          <p:grpSp>
            <p:nvGrpSpPr>
              <p:cNvPr id="22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4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921" y="3143"/>
              <a:ext cx="4119" cy="412"/>
              <a:chOff x="921" y="3143"/>
              <a:chExt cx="4119" cy="412"/>
            </a:xfrm>
          </p:grpSpPr>
          <p:sp>
            <p:nvSpPr>
              <p:cNvPr id="14" name="AutoShape 30"/>
              <p:cNvSpPr>
                <a:spLocks noChangeArrowheads="1"/>
              </p:cNvSpPr>
              <p:nvPr/>
            </p:nvSpPr>
            <p:spPr bwMode="gray">
              <a:xfrm>
                <a:off x="1104" y="3221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18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7" name="Text Box 35"/>
              <p:cNvSpPr txBox="1">
                <a:spLocks noChangeArrowheads="1"/>
              </p:cNvSpPr>
              <p:nvPr/>
            </p:nvSpPr>
            <p:spPr bwMode="gray">
              <a:xfrm>
                <a:off x="1237" y="3234"/>
                <a:ext cx="365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b="1" dirty="0" smtClean="0"/>
                  <a:t>Прагне до діяльності, яка принесе користь Батьківщині.</a:t>
                </a:r>
                <a:endParaRPr lang="en-US" b="1" dirty="0"/>
              </a:p>
            </p:txBody>
          </p:sp>
        </p:grpSp>
      </p:grpSp>
      <p:pic>
        <p:nvPicPr>
          <p:cNvPr id="5122" name="Picture 2" descr="C:\Documents and Settings\UserXP\Рабочий стол\Папе\презентация патриот\ukra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982" y="1571612"/>
            <a:ext cx="392909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Освітні лінії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UserXP\Рабочий стол\Папе\презентация патриот\102415410_large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933056"/>
            <a:ext cx="1843376" cy="2312479"/>
          </a:xfrm>
          <a:prstGeom prst="rect">
            <a:avLst/>
          </a:prstGeom>
          <a:noFill/>
        </p:spPr>
      </p:pic>
      <p:pic>
        <p:nvPicPr>
          <p:cNvPr id="1026" name="Picture 2" descr="http://posmishka.at.ua/patr.png"/>
          <p:cNvPicPr>
            <a:picLocks noChangeAspect="1" noChangeArrowheads="1"/>
          </p:cNvPicPr>
          <p:nvPr/>
        </p:nvPicPr>
        <p:blipFill>
          <a:blip r:embed="rId3" cstate="print"/>
          <a:srcRect t="21438"/>
          <a:stretch>
            <a:fillRect/>
          </a:stretch>
        </p:blipFill>
        <p:spPr bwMode="auto">
          <a:xfrm>
            <a:off x="0" y="1361035"/>
            <a:ext cx="9144000" cy="4921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Пам'ятка</a:t>
            </a:r>
            <a:r>
              <a:rPr lang="ru-RU" b="1" dirty="0" smtClean="0"/>
              <a:t> для </a:t>
            </a:r>
            <a:r>
              <a:rPr lang="ru-RU" b="1" dirty="0" err="1" smtClean="0"/>
              <a:t>батьків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r>
              <a:rPr lang="ru-RU" sz="1800" dirty="0" err="1" smtClean="0"/>
              <a:t>Йдучи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вулицею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, </a:t>
            </a:r>
            <a:r>
              <a:rPr lang="ru-RU" sz="1800" dirty="0" err="1" smtClean="0"/>
              <a:t>розповісти</a:t>
            </a:r>
            <a:r>
              <a:rPr lang="ru-RU" sz="1800" dirty="0" smtClean="0"/>
              <a:t> </a:t>
            </a:r>
            <a:r>
              <a:rPr lang="ru-RU" sz="1800" dirty="0" smtClean="0"/>
              <a:t>про </a:t>
            </a:r>
            <a:r>
              <a:rPr lang="ru-RU" sz="1800" dirty="0" err="1" smtClean="0"/>
              <a:t>визначні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пам'ятки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вулиці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 err="1" smtClean="0"/>
              <a:t>Познайомити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назвою</a:t>
            </a:r>
            <a:r>
              <a:rPr lang="ru-RU" sz="1800" dirty="0" smtClean="0"/>
              <a:t> </a:t>
            </a:r>
            <a:r>
              <a:rPr lang="ru-RU" sz="1800" dirty="0" err="1" smtClean="0"/>
              <a:t>вулиці</a:t>
            </a:r>
            <a:r>
              <a:rPr lang="ru-RU" sz="1800" dirty="0" smtClean="0"/>
              <a:t>, </a:t>
            </a:r>
            <a:r>
              <a:rPr lang="ru-RU" sz="1800" dirty="0" err="1" smtClean="0"/>
              <a:t>чому</a:t>
            </a:r>
            <a:r>
              <a:rPr lang="ru-RU" sz="1800" dirty="0" smtClean="0"/>
              <a:t> вона </a:t>
            </a:r>
            <a:r>
              <a:rPr lang="ru-RU" sz="1800" dirty="0" smtClean="0"/>
              <a:t>так </a:t>
            </a:r>
            <a:r>
              <a:rPr lang="ru-RU" sz="1800" dirty="0" err="1" smtClean="0"/>
              <a:t>називається</a:t>
            </a:r>
            <a:r>
              <a:rPr lang="ru-RU" sz="1800" dirty="0" smtClean="0"/>
              <a:t>?</a:t>
            </a:r>
          </a:p>
          <a:p>
            <a:r>
              <a:rPr lang="ru-RU" sz="1800" dirty="0" err="1" smtClean="0"/>
              <a:t>Відвідати</a:t>
            </a:r>
            <a:r>
              <a:rPr lang="ru-RU" sz="1800" dirty="0" smtClean="0"/>
              <a:t> </a:t>
            </a:r>
            <a:r>
              <a:rPr lang="ru-RU" sz="1800" dirty="0" smtClean="0"/>
              <a:t>разом </a:t>
            </a:r>
            <a:r>
              <a:rPr lang="ru-RU" sz="1800" dirty="0" err="1" smtClean="0"/>
              <a:t>усією</a:t>
            </a:r>
            <a:r>
              <a:rPr lang="ru-RU" sz="1800" dirty="0" smtClean="0"/>
              <a:t> </a:t>
            </a:r>
            <a:r>
              <a:rPr lang="ru-RU" sz="1800" dirty="0" smtClean="0"/>
              <a:t>родиною </a:t>
            </a:r>
            <a:r>
              <a:rPr lang="ru-RU" sz="1800" dirty="0" err="1" smtClean="0"/>
              <a:t>краєзнавчий</a:t>
            </a:r>
            <a:r>
              <a:rPr lang="ru-RU" sz="1800" dirty="0" smtClean="0"/>
              <a:t> </a:t>
            </a:r>
            <a:r>
              <a:rPr lang="ru-RU" sz="1800" dirty="0" smtClean="0"/>
              <a:t>музей</a:t>
            </a:r>
            <a:endParaRPr lang="ru-RU" sz="1800" dirty="0" smtClean="0"/>
          </a:p>
          <a:p>
            <a:r>
              <a:rPr lang="ru-RU" sz="1800" dirty="0" err="1" smtClean="0"/>
              <a:t>Побувати</a:t>
            </a:r>
            <a:r>
              <a:rPr lang="ru-RU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 err="1" smtClean="0"/>
              <a:t>пра</a:t>
            </a:r>
            <a:r>
              <a:rPr lang="ru-RU" sz="1800" dirty="0" smtClean="0"/>
              <a:t> бабусь та </a:t>
            </a:r>
            <a:r>
              <a:rPr lang="ru-RU" sz="1800" dirty="0" err="1" smtClean="0"/>
              <a:t>пра</a:t>
            </a:r>
            <a:r>
              <a:rPr lang="ru-RU" sz="1800" dirty="0" smtClean="0"/>
              <a:t> </a:t>
            </a:r>
            <a:r>
              <a:rPr lang="ru-RU" sz="1800" dirty="0" err="1" smtClean="0"/>
              <a:t>дідусів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розпитати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знають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історію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.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цікаві</a:t>
            </a:r>
            <a:r>
              <a:rPr lang="ru-RU" sz="1800" dirty="0" smtClean="0"/>
              <a:t> </a:t>
            </a:r>
            <a:r>
              <a:rPr lang="ru-RU" sz="1800" dirty="0" err="1" smtClean="0"/>
              <a:t>легенди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приказки</a:t>
            </a:r>
            <a:r>
              <a:rPr lang="ru-RU" sz="1800" dirty="0" smtClean="0"/>
              <a:t>, </a:t>
            </a:r>
            <a:r>
              <a:rPr lang="ru-RU" sz="1800" dirty="0" err="1" smtClean="0"/>
              <a:t>забавлянки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знають</a:t>
            </a:r>
            <a:r>
              <a:rPr lang="ru-RU" sz="1800" dirty="0" smtClean="0"/>
              <a:t>?</a:t>
            </a:r>
            <a:endParaRPr lang="ru-RU" sz="1800" dirty="0" smtClean="0"/>
          </a:p>
          <a:p>
            <a:r>
              <a:rPr lang="ru-RU" sz="1800" dirty="0" err="1" smtClean="0"/>
              <a:t>Здійснити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цільову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прогулянку</a:t>
            </a:r>
            <a:r>
              <a:rPr lang="ru-RU" sz="1800" dirty="0" smtClean="0"/>
              <a:t> разом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дітьми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визначними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місцями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 err="1" smtClean="0"/>
              <a:t>Завжди</a:t>
            </a:r>
            <a:r>
              <a:rPr lang="ru-RU" sz="1800" dirty="0" smtClean="0"/>
              <a:t> </a:t>
            </a:r>
            <a:r>
              <a:rPr lang="ru-RU" sz="1800" dirty="0" err="1" smtClean="0"/>
              <a:t>звертайте</a:t>
            </a:r>
            <a:r>
              <a:rPr lang="ru-RU" sz="1800" dirty="0" smtClean="0"/>
              <a:t> </a:t>
            </a:r>
            <a:r>
              <a:rPr lang="ru-RU" sz="1800" dirty="0" err="1" smtClean="0"/>
              <a:t>увагу</a:t>
            </a:r>
            <a:r>
              <a:rPr lang="ru-RU" sz="1800" dirty="0" smtClean="0"/>
              <a:t> на чистоту </a:t>
            </a:r>
            <a:r>
              <a:rPr lang="ru-RU" sz="1800" dirty="0" err="1" smtClean="0"/>
              <a:t>і</a:t>
            </a:r>
            <a:r>
              <a:rPr lang="ru-RU" sz="1800" dirty="0" smtClean="0"/>
              <a:t> порядок у </a:t>
            </a:r>
            <a:r>
              <a:rPr lang="ru-RU" sz="1800" dirty="0" err="1" smtClean="0"/>
              <a:t>рідному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місті</a:t>
            </a:r>
            <a:r>
              <a:rPr lang="ru-RU" sz="1800" dirty="0" smtClean="0"/>
              <a:t>. </a:t>
            </a:r>
            <a:r>
              <a:rPr lang="ru-RU" sz="1800" dirty="0" err="1" smtClean="0"/>
              <a:t>Поговоріть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дітьми</a:t>
            </a:r>
            <a:r>
              <a:rPr lang="ru-RU" sz="1800" dirty="0" smtClean="0"/>
              <a:t>, як </a:t>
            </a:r>
            <a:r>
              <a:rPr lang="ru-RU" sz="1800" dirty="0" err="1" smtClean="0"/>
              <a:t>зробити</a:t>
            </a:r>
            <a:r>
              <a:rPr lang="ru-RU" sz="1800" dirty="0" smtClean="0"/>
              <a:t> так, </a:t>
            </a:r>
            <a:r>
              <a:rPr lang="ru-RU" sz="1800" dirty="0" err="1" smtClean="0"/>
              <a:t>щоб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завжди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охайним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привабливим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Разом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дітьми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посадіть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біля</a:t>
            </a:r>
            <a:r>
              <a:rPr lang="ru-RU" sz="1800" dirty="0" smtClean="0"/>
              <a:t> </a:t>
            </a:r>
            <a:r>
              <a:rPr lang="ru-RU" sz="1800" dirty="0" err="1" smtClean="0"/>
              <a:t>свого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будинку</a:t>
            </a:r>
            <a:r>
              <a:rPr lang="ru-RU" sz="1800" dirty="0" smtClean="0"/>
              <a:t> </a:t>
            </a:r>
            <a:r>
              <a:rPr lang="ru-RU" sz="1800" dirty="0" err="1" smtClean="0"/>
              <a:t>квітники</a:t>
            </a:r>
            <a:r>
              <a:rPr lang="ru-RU" sz="1800" dirty="0" smtClean="0"/>
              <a:t>, дерева. </a:t>
            </a:r>
            <a:r>
              <a:rPr lang="ru-RU" sz="1800" dirty="0" err="1" smtClean="0"/>
              <a:t>Доглядайте</a:t>
            </a:r>
            <a:r>
              <a:rPr lang="ru-RU" sz="1800" dirty="0" smtClean="0"/>
              <a:t> за ними разом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дітьми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Частіше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розповідайте</a:t>
            </a:r>
            <a:r>
              <a:rPr lang="ru-RU" sz="1800" dirty="0" smtClean="0"/>
              <a:t> </a:t>
            </a:r>
            <a:r>
              <a:rPr lang="ru-RU" sz="1800" dirty="0" err="1" smtClean="0"/>
              <a:t>дітям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видатних</a:t>
            </a:r>
            <a:r>
              <a:rPr lang="ru-RU" sz="1800" dirty="0" smtClean="0"/>
              <a:t> людей,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проживали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проживають</a:t>
            </a:r>
            <a:r>
              <a:rPr lang="ru-RU" sz="1800" dirty="0" smtClean="0"/>
              <a:t> в </a:t>
            </a:r>
            <a:r>
              <a:rPr lang="ru-RU" sz="1800" dirty="0" err="1" smtClean="0"/>
              <a:t>рідному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місті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Знайомте</a:t>
            </a:r>
            <a:r>
              <a:rPr lang="ru-RU" sz="1800" dirty="0" smtClean="0"/>
              <a:t> </a:t>
            </a:r>
            <a:r>
              <a:rPr lang="ru-RU" sz="1800" dirty="0" err="1" smtClean="0"/>
              <a:t>дітей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звичаями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традиціями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рідного</a:t>
            </a:r>
            <a:r>
              <a:rPr lang="ru-RU" sz="1800" dirty="0" smtClean="0"/>
              <a:t> краю.</a:t>
            </a:r>
          </a:p>
          <a:p>
            <a:r>
              <a:rPr lang="ru-RU" sz="1800" dirty="0" smtClean="0"/>
              <a:t>*А </a:t>
            </a:r>
            <a:r>
              <a:rPr lang="ru-RU" sz="1800" dirty="0" err="1" smtClean="0"/>
              <a:t>якщо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</a:t>
            </a:r>
            <a:r>
              <a:rPr lang="ru-RU" sz="1800" dirty="0" smtClean="0"/>
              <a:t> </a:t>
            </a:r>
            <a:r>
              <a:rPr lang="ru-RU" sz="1800" dirty="0" err="1" smtClean="0"/>
              <a:t>хочете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посіяти</a:t>
            </a:r>
            <a:r>
              <a:rPr lang="ru-RU" sz="1800" dirty="0" smtClean="0"/>
              <a:t> в </a:t>
            </a:r>
            <a:r>
              <a:rPr lang="ru-RU" sz="1800" dirty="0" err="1" smtClean="0"/>
              <a:t>душі</a:t>
            </a:r>
            <a:r>
              <a:rPr lang="ru-RU" sz="1800" dirty="0" smtClean="0"/>
              <a:t> </a:t>
            </a:r>
            <a:r>
              <a:rPr lang="ru-RU" sz="1800" dirty="0" err="1" smtClean="0"/>
              <a:t>дитини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золоті</a:t>
            </a:r>
            <a:r>
              <a:rPr lang="ru-RU" sz="1800" dirty="0" smtClean="0"/>
              <a:t> </a:t>
            </a:r>
            <a:r>
              <a:rPr lang="ru-RU" sz="1800" dirty="0" err="1" smtClean="0"/>
              <a:t>зернятка</a:t>
            </a:r>
            <a:r>
              <a:rPr lang="ru-RU" sz="1800" dirty="0" smtClean="0"/>
              <a:t> </a:t>
            </a:r>
            <a:r>
              <a:rPr lang="ru-RU" sz="1800" dirty="0" err="1" smtClean="0"/>
              <a:t>духовності</a:t>
            </a:r>
            <a:r>
              <a:rPr lang="ru-RU" sz="1800" dirty="0" smtClean="0"/>
              <a:t>, </a:t>
            </a:r>
            <a:r>
              <a:rPr lang="ru-RU" sz="1800" dirty="0" err="1" smtClean="0"/>
              <a:t>любові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рідного</a:t>
            </a:r>
            <a:r>
              <a:rPr lang="ru-RU" sz="1800" dirty="0" smtClean="0"/>
              <a:t> краю, слова, </a:t>
            </a:r>
            <a:r>
              <a:rPr lang="ru-RU" sz="1800" dirty="0" err="1" smtClean="0"/>
              <a:t>співайте</a:t>
            </a:r>
            <a:r>
              <a:rPr lang="ru-RU" sz="1800" dirty="0" smtClean="0"/>
              <a:t>, читайте, </a:t>
            </a:r>
            <a:r>
              <a:rPr lang="ru-RU" sz="1800" dirty="0" err="1" smtClean="0"/>
              <a:t>спілкуйтеся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нею </a:t>
            </a:r>
            <a:r>
              <a:rPr lang="ru-RU" sz="1800" dirty="0" err="1" smtClean="0"/>
              <a:t>мовою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кращих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українського</a:t>
            </a:r>
            <a:r>
              <a:rPr lang="ru-RU" sz="1800" dirty="0" smtClean="0"/>
              <a:t> фольклору та </a:t>
            </a:r>
            <a:r>
              <a:rPr lang="ru-RU" sz="1800" dirty="0" err="1" smtClean="0"/>
              <a:t>видатних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вітчизняних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поетів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письменників</a:t>
            </a:r>
            <a:r>
              <a:rPr lang="ru-RU" sz="1800" dirty="0" smtClean="0"/>
              <a:t>.</a:t>
            </a:r>
          </a:p>
          <a:p>
            <a:endParaRPr lang="ru-RU" sz="1600" dirty="0"/>
          </a:p>
        </p:txBody>
      </p:sp>
      <p:pic>
        <p:nvPicPr>
          <p:cNvPr id="4" name="Picture 2" descr="C:\Documents and Settings\UserXP\Рабочий стол\Папе\презентация патриот\102415410_large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1183585" cy="1484784"/>
          </a:xfrm>
          <a:prstGeom prst="rect">
            <a:avLst/>
          </a:prstGeom>
          <a:noFill/>
        </p:spPr>
      </p:pic>
      <p:pic>
        <p:nvPicPr>
          <p:cNvPr id="5" name="Picture 2" descr="C:\Documents and Settings\UserXP\Рабочий стол\Папе\презентация патриот\102415410_large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183585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pryluky-dnz4.at.ua/simvol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8657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040" y="404664"/>
            <a:ext cx="8572432" cy="57214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480</TotalTime>
  <Words>582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Тема11</vt:lpstr>
      <vt:lpstr>Специальное оформление</vt:lpstr>
      <vt:lpstr>Тема17</vt:lpstr>
      <vt:lpstr>Патріотизм плекається в родині</vt:lpstr>
      <vt:lpstr>Слайд 2</vt:lpstr>
      <vt:lpstr>Слайд 3</vt:lpstr>
      <vt:lpstr>Слайд 4</vt:lpstr>
      <vt:lpstr>Модель “Громадянин – патріот України”</vt:lpstr>
      <vt:lpstr>Освітні лінії</vt:lpstr>
      <vt:lpstr>Пам'ятка для батьків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Весняні свята</vt:lpstr>
      <vt:lpstr>Слайд 16</vt:lpstr>
      <vt:lpstr>Слайд 17</vt:lpstr>
      <vt:lpstr>Слайд 18</vt:lpstr>
      <vt:lpstr>Як залучити дітей до морально-патріотичного виховання вдома?</vt:lpstr>
      <vt:lpstr>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Плекаймо патріотів</dc:title>
  <dc:creator>Влад Козловский</dc:creator>
  <cp:lastModifiedBy>admin</cp:lastModifiedBy>
  <cp:revision>50</cp:revision>
  <dcterms:modified xsi:type="dcterms:W3CDTF">2017-12-27T08:12:15Z</dcterms:modified>
</cp:coreProperties>
</file>